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8" r:id="rId5"/>
    <p:sldId id="263" r:id="rId6"/>
    <p:sldId id="269" r:id="rId7"/>
    <p:sldId id="264" r:id="rId8"/>
    <p:sldId id="265" r:id="rId9"/>
    <p:sldId id="259" r:id="rId10"/>
  </p:sldIdLst>
  <p:sldSz cx="12192000" cy="6858000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6074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107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825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730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895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739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704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612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43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148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688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0760D-5EA0-40FC-B0BB-FB6D3E09DC54}" type="datetimeFigureOut">
              <a:rPr lang="lv-LV" smtClean="0"/>
              <a:t>21.01.2018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18876-7208-41D9-AE9B-566FA640327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879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1353"/>
            <a:ext cx="9144000" cy="2368628"/>
          </a:xfrm>
        </p:spPr>
        <p:txBody>
          <a:bodyPr>
            <a:normAutofit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Konference</a:t>
            </a:r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Aktualitāte sociālajā darbā : specializācija un robežas </a:t>
            </a:r>
            <a:br>
              <a:rPr lang="lv-LV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2599981"/>
            <a:ext cx="9144000" cy="4153359"/>
          </a:xfrm>
        </p:spPr>
        <p:txBody>
          <a:bodyPr>
            <a:normAutofit lnSpcReduction="10000"/>
          </a:bodyPr>
          <a:lstStyle/>
          <a:p>
            <a:r>
              <a:rPr lang="lv-LV" dirty="0"/>
              <a:t>«Sociālais darbs ar personām ar garīga rakstura traucējumiem» </a:t>
            </a:r>
          </a:p>
          <a:p>
            <a:r>
              <a:rPr lang="lv-LV" dirty="0"/>
              <a:t>Darba grupas kopsavilkums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>
              <a:lnSpc>
                <a:spcPct val="100000"/>
              </a:lnSpc>
            </a:pPr>
            <a:r>
              <a:rPr lang="lv-LV" dirty="0"/>
              <a:t>                                          </a:t>
            </a:r>
            <a:r>
              <a:rPr lang="lv-LV" sz="1600" b="1" dirty="0"/>
              <a:t>Grupas moderatori: </a:t>
            </a:r>
            <a:r>
              <a:rPr lang="lv-LV" sz="1600" dirty="0"/>
              <a:t>Evija Anča </a:t>
            </a:r>
          </a:p>
          <a:p>
            <a:pPr>
              <a:lnSpc>
                <a:spcPct val="100000"/>
              </a:lnSpc>
            </a:pPr>
            <a:r>
              <a:rPr lang="lv-LV" sz="1600" dirty="0"/>
              <a:t>                                                                                                         Valters </a:t>
            </a:r>
            <a:r>
              <a:rPr lang="lv-LV" sz="1600" dirty="0" err="1"/>
              <a:t>Dolacis</a:t>
            </a:r>
            <a:r>
              <a:rPr lang="lv-LV" sz="1600" dirty="0"/>
              <a:t> </a:t>
            </a:r>
          </a:p>
          <a:p>
            <a:pPr>
              <a:lnSpc>
                <a:spcPct val="100000"/>
              </a:lnSpc>
            </a:pPr>
            <a:r>
              <a:rPr lang="lv-LV" sz="1600" dirty="0"/>
              <a:t>                                                                                                                                    Solvita Anna </a:t>
            </a:r>
            <a:r>
              <a:rPr lang="lv-LV" sz="1600" dirty="0" err="1"/>
              <a:t>Gernere</a:t>
            </a:r>
            <a:r>
              <a:rPr lang="lv-LV" sz="1600" dirty="0"/>
              <a:t> - Alaine</a:t>
            </a:r>
          </a:p>
          <a:p>
            <a:pPr>
              <a:lnSpc>
                <a:spcPct val="100000"/>
              </a:lnSpc>
            </a:pPr>
            <a:r>
              <a:rPr lang="lv-LV" sz="1600" dirty="0"/>
              <a:t>                                          2017. gada 10.novembris                               Aleksandra Pavlovska 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4982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Darba grupas mērķis- noteikt mana darba specifikai raksturīgāko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lv-LV" dirty="0"/>
          </a:p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Mērķa grupa:</a:t>
            </a:r>
          </a:p>
          <a:p>
            <a:pPr marL="0" indent="0">
              <a:buNone/>
            </a:pPr>
            <a:r>
              <a:rPr lang="lv-LV" b="1" i="1" dirty="0"/>
              <a:t>personas ar garīga rakstura traucējumiem (sievietes, vīrieši, bērni)</a:t>
            </a:r>
          </a:p>
          <a:p>
            <a:pPr marL="0" indent="0">
              <a:buNone/>
            </a:pPr>
            <a:r>
              <a:rPr lang="lv-LV" b="1" i="1" u="sng" dirty="0">
                <a:solidFill>
                  <a:schemeClr val="accent6">
                    <a:lumMod val="50000"/>
                  </a:schemeClr>
                </a:solidFill>
              </a:rPr>
              <a:t>Mēdz būt kombinēti</a:t>
            </a:r>
          </a:p>
          <a:p>
            <a:pPr marL="0" indent="0">
              <a:buNone/>
            </a:pPr>
            <a:r>
              <a:rPr lang="lv-LV" dirty="0"/>
              <a:t>garīgās veselības traucējumi</a:t>
            </a:r>
          </a:p>
          <a:p>
            <a:pPr marL="0" indent="0">
              <a:buNone/>
            </a:pPr>
            <a:r>
              <a:rPr lang="lv-LV" dirty="0"/>
              <a:t>intelektuālās attīstības traucējumi</a:t>
            </a:r>
          </a:p>
          <a:p>
            <a:pPr marL="0" indent="0">
              <a:buNone/>
            </a:pPr>
            <a:r>
              <a:rPr lang="lv-LV" dirty="0"/>
              <a:t>kustību traucējumi, redzes un dzirdes traucējumi </a:t>
            </a:r>
          </a:p>
          <a:p>
            <a:r>
              <a:rPr lang="lv-LV" b="1" dirty="0"/>
              <a:t>Darba vietu  pārstāvji</a:t>
            </a:r>
          </a:p>
          <a:p>
            <a:pPr marL="0" indent="0">
              <a:buNone/>
            </a:pPr>
            <a:r>
              <a:rPr lang="lv-LV" dirty="0"/>
              <a:t>sociālie dienesti, institūcijas, NVO, dienas centri 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604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lv-LV" dirty="0"/>
            </a:br>
            <a:r>
              <a:rPr lang="lv-LV" b="1" dirty="0"/>
              <a:t>Prakses uzdevumi </a:t>
            </a:r>
            <a:br>
              <a:rPr lang="lv-LV" b="1" dirty="0"/>
            </a:br>
            <a:r>
              <a:rPr lang="lv-LV" b="1" dirty="0"/>
              <a:t>Ko daru?</a:t>
            </a:r>
            <a:br>
              <a:rPr lang="lv-LV" b="1" dirty="0"/>
            </a:br>
            <a:endParaRPr lang="lv-LV" b="1" dirty="0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Novērtēšana </a:t>
            </a:r>
          </a:p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Materiāla palīdzība</a:t>
            </a:r>
          </a:p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Informēšana</a:t>
            </a:r>
          </a:p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Pakalpojumu piešķiršana</a:t>
            </a:r>
          </a:p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Izglītošana</a:t>
            </a:r>
          </a:p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Konsultēšana</a:t>
            </a:r>
          </a:p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Birokrātija</a:t>
            </a:r>
          </a:p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Gadījumu vadīšana</a:t>
            </a:r>
          </a:p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Pasākumu organizēšana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Ikdienas prasmju attīstīšana</a:t>
            </a:r>
          </a:p>
          <a:p>
            <a:pPr marL="0" indent="0">
              <a:buNone/>
            </a:pPr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Budžeta plānošana</a:t>
            </a:r>
          </a:p>
          <a:p>
            <a:pPr marL="0" indent="0">
              <a:buNone/>
            </a:pPr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Veselīga dzīvesveida organizēšana</a:t>
            </a:r>
          </a:p>
          <a:p>
            <a:pPr marL="0" indent="0">
              <a:buNone/>
            </a:pPr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Mājas vizītes </a:t>
            </a:r>
          </a:p>
          <a:p>
            <a:pPr marL="0" indent="0">
              <a:buNone/>
            </a:pPr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Integrācija sabiedrībā</a:t>
            </a:r>
          </a:p>
          <a:p>
            <a:pPr marL="0" indent="0">
              <a:buNone/>
            </a:pPr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Nodarbinātība  (NVA,SIVA)</a:t>
            </a:r>
          </a:p>
          <a:p>
            <a:pPr marL="0" indent="0">
              <a:buNone/>
            </a:pP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63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7F6B9-33F5-47B5-8F37-21C16F7B9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               </a:t>
            </a:r>
            <a:r>
              <a:rPr lang="sv-SE" dirty="0"/>
              <a:t>Kas būtu jādara, bet nedaru </a:t>
            </a:r>
            <a:br>
              <a:rPr lang="lv-LV" dirty="0"/>
            </a:br>
            <a:r>
              <a:rPr lang="lv-LV" b="1" i="1" dirty="0">
                <a:solidFill>
                  <a:srgbClr val="FF0000"/>
                </a:solidFill>
              </a:rPr>
              <a:t>Vairāk darīt praktiskas lietas nevis papīru darbu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3DA3F-570E-4830-B614-5253CA9BE4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                            Prasmes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7533E-48EE-416E-B734-AB30858E15C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/>
              <a:t>Vieglās valodas lietošana</a:t>
            </a:r>
          </a:p>
          <a:p>
            <a:r>
              <a:rPr lang="lv-LV" dirty="0"/>
              <a:t>Kā motivēt klientus </a:t>
            </a:r>
          </a:p>
          <a:p>
            <a:r>
              <a:rPr lang="lv-LV" dirty="0"/>
              <a:t>Psiholoģiskās konsultēšanas zināšanas</a:t>
            </a:r>
          </a:p>
          <a:p>
            <a:r>
              <a:rPr lang="lv-LV" dirty="0"/>
              <a:t>Vairāk atbalstīt klientu ģimenes </a:t>
            </a:r>
          </a:p>
          <a:p>
            <a:r>
              <a:rPr lang="lv-LV" dirty="0"/>
              <a:t>Informēt pašvaldību un valdību par resursu trūkumu (darbinieki u.c.)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6BD24A-A9BF-4B82-832E-27399693B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v-LV" dirty="0"/>
              <a:t>                             Resursi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8F4615-5DF8-4F8C-89B6-26DFE087AF5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v-LV" dirty="0"/>
              <a:t>Vairāk pakalpojumu</a:t>
            </a:r>
          </a:p>
          <a:p>
            <a:r>
              <a:rPr lang="lv-LV" dirty="0"/>
              <a:t>Sociālie dzīvokļi</a:t>
            </a:r>
          </a:p>
          <a:p>
            <a:r>
              <a:rPr lang="lv-LV" dirty="0"/>
              <a:t>Grupu mājas </a:t>
            </a:r>
          </a:p>
          <a:p>
            <a:r>
              <a:rPr lang="lv-LV" dirty="0"/>
              <a:t>Dienas centri </a:t>
            </a:r>
          </a:p>
          <a:p>
            <a:r>
              <a:rPr lang="lv-LV" dirty="0"/>
              <a:t>Asistenti</a:t>
            </a:r>
          </a:p>
          <a:p>
            <a:r>
              <a:rPr lang="lv-LV" dirty="0"/>
              <a:t>Specializētas darbnīcas </a:t>
            </a:r>
          </a:p>
          <a:p>
            <a:r>
              <a:rPr lang="lv-LV" dirty="0"/>
              <a:t>Subsidētās darbavietas</a:t>
            </a:r>
          </a:p>
        </p:txBody>
      </p:sp>
    </p:spTree>
    <p:extLst>
      <p:ext uri="{BB962C8B-B14F-4D97-AF65-F5344CB8AC3E}">
        <p14:creationId xmlns:p14="http://schemas.microsoft.com/office/powerpoint/2010/main" val="1078265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Ar ko mana prakses joma atšķiras no citām prakses jomām.</a:t>
            </a: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30151"/>
          </a:xfrm>
        </p:spPr>
        <p:txBody>
          <a:bodyPr>
            <a:normAutofit fontScale="25000" lnSpcReduction="20000"/>
          </a:bodyPr>
          <a:lstStyle/>
          <a:p>
            <a:r>
              <a:rPr lang="lv-LV" sz="9800" b="1" dirty="0">
                <a:latin typeface="Century" panose="02040604050505020304" pitchFamily="18" charset="0"/>
              </a:rPr>
              <a:t>Klientu veselības stāvoklis un darbinieka drošā/nedroša darba vide </a:t>
            </a:r>
          </a:p>
          <a:p>
            <a:pPr marL="0" indent="0">
              <a:buNone/>
            </a:pPr>
            <a:r>
              <a:rPr lang="lv-LV" sz="9800" dirty="0"/>
              <a:t>(institūcijā, sociālajā dienestā)</a:t>
            </a:r>
          </a:p>
          <a:p>
            <a:r>
              <a:rPr lang="lv-LV" sz="9800" b="1" dirty="0"/>
              <a:t>Saskarsme </a:t>
            </a:r>
          </a:p>
          <a:p>
            <a:pPr marL="0" indent="0">
              <a:buNone/>
            </a:pPr>
            <a:r>
              <a:rPr lang="lv-LV" sz="9800" dirty="0"/>
              <a:t>(apgrūtināta, ierobežota, paredzama/neparedzama agresija, īpaši gadījumi, atšķirīgas diagnozes, veiksmīga/neveiksmīga komunikācija ar klienta pārstāvi.</a:t>
            </a:r>
          </a:p>
          <a:p>
            <a:r>
              <a:rPr lang="lv-LV" sz="9800" b="1" dirty="0"/>
              <a:t>Laiks </a:t>
            </a:r>
          </a:p>
          <a:p>
            <a:pPr marL="0" indent="0">
              <a:buNone/>
            </a:pPr>
            <a:r>
              <a:rPr lang="lv-LV" sz="9800" dirty="0"/>
              <a:t>Klientam jāvelta ilgāks laiks, nevar noteikt laika robežu</a:t>
            </a:r>
          </a:p>
          <a:p>
            <a:r>
              <a:rPr lang="lv-LV" sz="9800" b="1" dirty="0"/>
              <a:t>Pieeja </a:t>
            </a:r>
          </a:p>
          <a:p>
            <a:pPr marL="0" indent="0">
              <a:buNone/>
            </a:pPr>
            <a:r>
              <a:rPr lang="lv-LV" sz="9800" dirty="0"/>
              <a:t>Darba metodēs, finansējumā</a:t>
            </a:r>
          </a:p>
          <a:p>
            <a:r>
              <a:rPr lang="lv-LV" sz="9800" b="1" dirty="0"/>
              <a:t>Izpratne </a:t>
            </a:r>
          </a:p>
          <a:p>
            <a:pPr marL="0" indent="0">
              <a:buNone/>
            </a:pPr>
            <a:r>
              <a:rPr lang="lv-LV" sz="9800" dirty="0"/>
              <a:t>Uzvedībā uztverē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2344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012D7-1601-4D61-8F12-1A92A9A0D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A8E3E-C7D2-4F80-9DC1-E31C8B4AA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2346"/>
          </a:xfrm>
        </p:spPr>
        <p:txBody>
          <a:bodyPr>
            <a:normAutofit fontScale="85000" lnSpcReduction="20000"/>
          </a:bodyPr>
          <a:lstStyle/>
          <a:p>
            <a:r>
              <a:rPr lang="lv-LV" b="1" dirty="0"/>
              <a:t>Zināšanas</a:t>
            </a:r>
          </a:p>
          <a:p>
            <a:pPr marL="0" indent="0">
              <a:buNone/>
            </a:pPr>
            <a:r>
              <a:rPr lang="lv-LV" dirty="0"/>
              <a:t>( uztvere, domāšana, uzvedība, agresijas izpausmēs)</a:t>
            </a:r>
          </a:p>
          <a:p>
            <a:r>
              <a:rPr lang="lv-LV" b="1" dirty="0"/>
              <a:t>Prasmes</a:t>
            </a:r>
          </a:p>
          <a:p>
            <a:pPr marL="0" indent="0">
              <a:buNone/>
            </a:pPr>
            <a:r>
              <a:rPr lang="lv-LV" dirty="0"/>
              <a:t>Sadarbība ar klientu, motivēšana robežu noturēšana, resursu piesaiste) </a:t>
            </a:r>
          </a:p>
          <a:p>
            <a:r>
              <a:rPr lang="lv-LV" b="1" dirty="0"/>
              <a:t>Kapacitāte </a:t>
            </a:r>
          </a:p>
          <a:p>
            <a:pPr marL="0" indent="0">
              <a:buNone/>
            </a:pPr>
            <a:r>
              <a:rPr lang="lv-LV" dirty="0" err="1"/>
              <a:t>Starpprofesionālajā</a:t>
            </a:r>
            <a:r>
              <a:rPr lang="lv-LV" dirty="0"/>
              <a:t> darbā, trūkst atgriezeniskās saites, pie vienu speciālistu konfidencialitātes ievērošanas ierobežota informācija citiem speciālistiem</a:t>
            </a:r>
          </a:p>
          <a:p>
            <a:r>
              <a:rPr lang="lv-LV" b="1" dirty="0"/>
              <a:t>Apmācības </a:t>
            </a:r>
          </a:p>
          <a:p>
            <a:pPr marL="0" indent="0">
              <a:buNone/>
            </a:pPr>
            <a:r>
              <a:rPr lang="lv-LV" dirty="0"/>
              <a:t>(psihiatrija, Aprūpe, sociāla darba metodika)</a:t>
            </a:r>
          </a:p>
          <a:p>
            <a:r>
              <a:rPr lang="lv-LV" b="1" dirty="0"/>
              <a:t>Atbalsta persona/asistents</a:t>
            </a:r>
          </a:p>
          <a:p>
            <a:r>
              <a:rPr lang="lv-LV" b="1" dirty="0"/>
              <a:t>Paaugstināts risks uz izdegšanu un pašaizsardzību</a:t>
            </a:r>
          </a:p>
          <a:p>
            <a:pPr marL="0" indent="0">
              <a:buNone/>
            </a:pPr>
            <a:r>
              <a:rPr lang="lv-LV" dirty="0"/>
              <a:t>Paaugstināts stress </a:t>
            </a:r>
          </a:p>
          <a:p>
            <a:pPr marL="0" indent="0">
              <a:buNone/>
            </a:pP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20113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Kādas specifiskās zināšanas man ir nepieciešamas un par ko?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/>
              <a:t>Padziļinātas zināšanas darbā ar mērķa grupu(psihiatrija)</a:t>
            </a:r>
          </a:p>
          <a:p>
            <a:r>
              <a:rPr lang="lv-LV" dirty="0"/>
              <a:t>SD metodika (sarunas veidošana, saskarsmes principi,  gadījumu vadīšanā)</a:t>
            </a:r>
          </a:p>
          <a:p>
            <a:r>
              <a:rPr lang="lv-LV" dirty="0"/>
              <a:t>Vienotas vadlīnijas funkcionālo spēju izvērtēšanā</a:t>
            </a:r>
          </a:p>
          <a:p>
            <a:r>
              <a:rPr lang="lv-LV" dirty="0"/>
              <a:t>Pacietības līmeņa celšana</a:t>
            </a:r>
          </a:p>
          <a:p>
            <a:r>
              <a:rPr lang="lv-LV" dirty="0"/>
              <a:t>Zināšanas par ētikas dilemmām un to risināšana</a:t>
            </a:r>
          </a:p>
          <a:p>
            <a:r>
              <a:rPr lang="lv-LV" dirty="0"/>
              <a:t>Ētikas kodeksa skaidrojums</a:t>
            </a:r>
          </a:p>
          <a:p>
            <a:r>
              <a:rPr lang="lv-LV" dirty="0"/>
              <a:t>Pieredzes apmaiņa </a:t>
            </a:r>
            <a:r>
              <a:rPr lang="lv-LV" dirty="0" err="1"/>
              <a:t>starpinstitucionāli</a:t>
            </a:r>
            <a:r>
              <a:rPr lang="lv-LV" dirty="0"/>
              <a:t> un ārvalstu pieredze </a:t>
            </a:r>
          </a:p>
          <a:p>
            <a:r>
              <a:rPr lang="lv-LV" dirty="0"/>
              <a:t>Izteikšanās un komunikācijas  prasmes masu mēdiju publiskajā telpā</a:t>
            </a:r>
          </a:p>
          <a:p>
            <a:endParaRPr lang="lv-LV" dirty="0"/>
          </a:p>
          <a:p>
            <a:pPr marL="0" indent="0">
              <a:buNone/>
            </a:pPr>
            <a:r>
              <a:rPr lang="lv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9043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Manas darba prakses pazīmes, kas norāda uz specializāciju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02EBA6-4037-4D44-A703-F6F9758A6B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F1AAA4-0750-4E1B-89FA-25C77C1D8D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dirty="0"/>
              <a:t>Sociālo prasmju apmācība</a:t>
            </a:r>
          </a:p>
          <a:p>
            <a:r>
              <a:rPr lang="lv-LV" dirty="0"/>
              <a:t>Sadarbība ar veselības/ </a:t>
            </a:r>
            <a:r>
              <a:rPr lang="lv-LV" dirty="0" err="1"/>
              <a:t>rehab</a:t>
            </a:r>
            <a:r>
              <a:rPr lang="lv-LV" dirty="0"/>
              <a:t>. speciālistiem </a:t>
            </a:r>
          </a:p>
          <a:p>
            <a:r>
              <a:rPr lang="lv-LV" dirty="0"/>
              <a:t>Sistēmisks atbalsts darbiniekiem </a:t>
            </a:r>
          </a:p>
          <a:p>
            <a:r>
              <a:rPr lang="lv-LV" dirty="0"/>
              <a:t>Kompetence-darbā ar cilvēku </a:t>
            </a:r>
          </a:p>
          <a:p>
            <a:r>
              <a:rPr lang="lv-LV" dirty="0"/>
              <a:t>Sabiedrības attieksmes veidošana</a:t>
            </a:r>
          </a:p>
          <a:p>
            <a:r>
              <a:rPr lang="lv-LV" dirty="0"/>
              <a:t>Darbinieka garīgā </a:t>
            </a:r>
          </a:p>
          <a:p>
            <a:r>
              <a:rPr lang="lv-LV" dirty="0" err="1"/>
              <a:t>psihohigiēna</a:t>
            </a:r>
            <a:r>
              <a:rPr lang="lv-LV" dirty="0"/>
              <a:t>/personīgā attieksme</a:t>
            </a:r>
          </a:p>
          <a:p>
            <a:r>
              <a:rPr lang="lv-LV" dirty="0"/>
              <a:t>Mūžizglītība</a:t>
            </a:r>
          </a:p>
          <a:p>
            <a:pPr marL="0" indent="0">
              <a:buNone/>
            </a:pPr>
            <a:r>
              <a:rPr lang="lv-LV" dirty="0"/>
              <a:t> </a:t>
            </a:r>
          </a:p>
          <a:p>
            <a:endParaRPr 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DF1E9D-056C-4F17-9D3C-67961F7FB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9944E9F-2F8C-4721-B71C-E2A99E1965B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v-LV" dirty="0"/>
              <a:t>Atbalsts tuviniekiem</a:t>
            </a:r>
          </a:p>
          <a:p>
            <a:r>
              <a:rPr lang="lv-LV" dirty="0"/>
              <a:t>Atbalsta vides veidošana</a:t>
            </a:r>
          </a:p>
          <a:p>
            <a:r>
              <a:rPr lang="lv-LV" dirty="0"/>
              <a:t>Dalīšanās ar pieredzi/labā prakse</a:t>
            </a:r>
          </a:p>
          <a:p>
            <a:r>
              <a:rPr lang="lv-LV" dirty="0"/>
              <a:t>Integrācija sabiedrībā</a:t>
            </a:r>
          </a:p>
          <a:p>
            <a:r>
              <a:rPr lang="lv-LV" dirty="0"/>
              <a:t>Profesionāls izdevums </a:t>
            </a:r>
          </a:p>
          <a:p>
            <a:r>
              <a:rPr lang="lv-LV" dirty="0"/>
              <a:t>Profesijas prestižs</a:t>
            </a:r>
          </a:p>
          <a:p>
            <a:r>
              <a:rPr lang="lv-LV" dirty="0"/>
              <a:t>Sociālo likumdevēju izglītošana</a:t>
            </a:r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59347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i="1" dirty="0">
                <a:solidFill>
                  <a:srgbClr val="002060"/>
                </a:solidFill>
              </a:rPr>
              <a:t>Darbiniekiem saprast pakalpojuma saturu un nedarīt to, kas nav paredzēts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/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r>
              <a:rPr lang="lv-LV" sz="5400" b="1" i="1" dirty="0"/>
              <a:t>                          PALDIES!</a:t>
            </a:r>
          </a:p>
        </p:txBody>
      </p:sp>
    </p:spTree>
    <p:extLst>
      <p:ext uri="{BB962C8B-B14F-4D97-AF65-F5344CB8AC3E}">
        <p14:creationId xmlns:p14="http://schemas.microsoft.com/office/powerpoint/2010/main" val="3505275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436</Words>
  <Application>Microsoft Office PowerPoint</Application>
  <PresentationFormat>Widescreen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</vt:lpstr>
      <vt:lpstr>Times New Roman</vt:lpstr>
      <vt:lpstr>Office Theme</vt:lpstr>
      <vt:lpstr>Konference Aktualitāte sociālajā darbā : specializācija un robežas  </vt:lpstr>
      <vt:lpstr>Darba grupas mērķis- noteikt mana darba specifikai raksturīgāko</vt:lpstr>
      <vt:lpstr> Prakses uzdevumi  Ko daru? </vt:lpstr>
      <vt:lpstr>               Kas būtu jādara, bet nedaru  Vairāk darīt praktiskas lietas nevis papīru darbu</vt:lpstr>
      <vt:lpstr>Ar ko mana prakses joma atšķiras no citām prakses jomām.</vt:lpstr>
      <vt:lpstr>PowerPoint Presentation</vt:lpstr>
      <vt:lpstr>Kādas specifiskās zināšanas man ir nepieciešamas un par ko?</vt:lpstr>
      <vt:lpstr>Manas darba prakses pazīmes, kas norāda uz specializāciju</vt:lpstr>
      <vt:lpstr>Darbiniekiem saprast pakalpojuma saturu un nedarīt to, kas nav paredzēts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Konference Aktualitāte sociālajā darbā : specializācija un robežas</dc:title>
  <dc:creator>Evija Anča</dc:creator>
  <cp:lastModifiedBy>Una Lapskalna</cp:lastModifiedBy>
  <cp:revision>17</cp:revision>
  <cp:lastPrinted>2017-11-28T08:07:32Z</cp:lastPrinted>
  <dcterms:created xsi:type="dcterms:W3CDTF">2017-11-09T12:31:53Z</dcterms:created>
  <dcterms:modified xsi:type="dcterms:W3CDTF">2018-01-21T18:54:47Z</dcterms:modified>
</cp:coreProperties>
</file>