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BE4EC53-B5D8-403F-8C98-C3C1B674F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00332693-0E5C-4F2E-94D2-F5A2CA8AD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0B0518E-54D2-474F-9775-2CFDDE178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6378509-160C-4E1D-A8DC-967B4B0C1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1AB346C-C85D-4892-92F9-28F4F5871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957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1C25987-C515-42B4-A9BB-424D651D0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0D6639F4-7752-4F9A-82F7-25EAA6D5E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B45CDF6-0AFC-466E-A21F-DBB39AC6B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BFD2C07-33D8-4E3F-911C-4264BA375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1F2F485-AE6F-4A45-BD3B-D58F88812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629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0A22C35B-B2D4-41D9-AFC1-AEEE43AA59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DB061374-AE74-490C-A259-2307E26A2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2FC9337-A8B7-43E8-A657-FC49EAB8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2DCCE0E-176E-4C40-B214-B11A55E8F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43A8C58-CBE1-4256-A898-54F3F57FA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02431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46A3D4A-ABAC-4056-AD4B-236B84430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19E372C-25B4-4F03-9818-453CE7101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2CCCDC6-72AC-4729-BCDD-95A27F5EC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FFC7068-41F3-4778-8416-B69A2E631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88E6D9D-24A8-4D13-8D69-6C1B685BF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7670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94C3C87-3FF9-4134-B8FE-4F724E2CA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57E952AF-0256-471F-9DE1-A222CAE2B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E965B1C-E946-44DC-AF99-06044007A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DBE6D3C-CE0F-49A2-AE98-4607685F8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E4B3115-1984-4655-8E4A-9B6019274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0416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8D58169-FC6C-4E8E-AC6F-8EDFE3814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2338842-9FB7-4751-B738-BBF11811E1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DCC09FF-95FE-4001-AA7A-5696D2E64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5B403DD-64F9-4BD5-8A79-0BBF78E27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55F7ADC-84F0-41E1-AF89-303BDCE6B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2186CD5-4FD7-4E96-AA53-19B04CAC6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9115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04CA660-A737-493D-821D-DC7468BA3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FEF7D48-A079-4134-993F-D726FD2F9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9F21C87-7903-4802-B537-FCEDDBBD8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6FA9D7C5-927F-4CD2-86B1-46031DEBBC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65A5D56F-28DD-4A45-9E05-59476D54A5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0758BDA2-580B-478A-861A-A6A7EA08D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366B0981-5004-41FE-8AA5-798CC869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886557DE-3DAD-4493-AB46-133E3813F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522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2E59F68-882E-44CB-9447-8BA3BE002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35E72918-76F0-4C17-88CE-FB05CD5E1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DDF99283-5C4B-4FA2-B019-5FD71F19E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B559BB12-92DD-4ECC-B6D5-A1613E97F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26799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AA3508C5-8578-44DA-A534-BA0296149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0EE12FCE-586C-4D89-9B82-84D272D00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414FFE52-BA0E-46A6-91FC-D406FE4C7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81563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2C8D662-A839-4B5B-B580-DFDCEEE45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92B48DB-22BC-4434-A6B1-A2DB03C59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7007B40-D7FF-410E-B8AF-D050CF842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659BDC19-656D-46A5-B686-0C5C70DF5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CBBA3A4-AD49-4903-8BEB-EF09D5693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5D3F075D-33BE-43A1-B4E4-317D58DB2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650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E931FEE-034B-454D-8626-74215D8E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CA78ABDB-E074-4B2C-A3DA-E919C5795E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BCE08D5-5EE7-490F-A58A-BF5D51614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FCF36355-40D2-4D9E-A897-3E1DB3BE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C732F2EE-CACF-4D66-9BBD-5D4D285DF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EC196308-2A3E-4A5D-A98C-4DF865B7C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5050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A55955FC-CAB4-4434-9C7E-0F45F00DC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DD237C5-39CA-4FF0-BB21-D6A2413AB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77E186D-A329-46CA-B8F9-30D1CF5C2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06E19-AE1B-44A1-845C-F30E6B664A11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1DF634E-16C9-489C-9028-2C135C912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468C624-FC76-4E19-AD33-DF9F0EC500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2658E-35E6-4A70-9B3E-DC45EAE707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3861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210B301-E2B6-4DC2-A4C9-82FA30B8AB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Sociālais darbs ar veciem cilvēkiem</a:t>
            </a:r>
            <a:br>
              <a:rPr lang="lv-LV" dirty="0"/>
            </a:br>
            <a:endParaRPr lang="lv-LV" dirty="0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747EE729-527C-414F-B621-6B2EDBA0C7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5.grupa</a:t>
            </a:r>
          </a:p>
        </p:txBody>
      </p:sp>
    </p:spTree>
    <p:extLst>
      <p:ext uri="{BB962C8B-B14F-4D97-AF65-F5344CB8AC3E}">
        <p14:creationId xmlns:p14="http://schemas.microsoft.com/office/powerpoint/2010/main" val="229952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B52527A-E81A-4798-BFDD-C2DAF0AAD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Prakses uzdevumi (2)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8F506AE-E043-4F17-AAC7-33D9CEF9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874"/>
            <a:ext cx="10515600" cy="5128182"/>
          </a:xfrm>
        </p:spPr>
        <p:txBody>
          <a:bodyPr>
            <a:normAutofit lnSpcReduction="10000"/>
          </a:bodyPr>
          <a:lstStyle/>
          <a:p>
            <a:r>
              <a:rPr lang="lv-LV" dirty="0"/>
              <a:t>Fokuss uz aprūpi un pamatvajadzību nodrošināšanu</a:t>
            </a:r>
          </a:p>
          <a:p>
            <a:r>
              <a:rPr lang="lv-LV" dirty="0"/>
              <a:t>Aprūpes vajadzību izvērtēšana un atbilstoša pakalpojuma veida noteikšana</a:t>
            </a:r>
          </a:p>
          <a:p>
            <a:r>
              <a:rPr lang="lv-LV" dirty="0"/>
              <a:t>Darbs ar tuviniekiem (gan kā pienākums, gan kā uzdevums, ko ne vienmēr var paveikt)</a:t>
            </a:r>
          </a:p>
          <a:p>
            <a:pPr lvl="1"/>
            <a:r>
              <a:rPr lang="lv-LV" dirty="0"/>
              <a:t>Konflikta, krīzes situācijās</a:t>
            </a:r>
          </a:p>
          <a:p>
            <a:pPr lvl="1"/>
            <a:r>
              <a:rPr lang="lv-LV" dirty="0"/>
              <a:t>Preventīvi kā atsevišķs darba uzdevums (vecumposma specifikas izskaidrošana u.t.t.).</a:t>
            </a:r>
          </a:p>
          <a:p>
            <a:r>
              <a:rPr lang="lv-LV" dirty="0"/>
              <a:t>Adaptācija jaunos apstākļos – īpaši SAC, bet arī dzīvesvietā.</a:t>
            </a:r>
          </a:p>
          <a:p>
            <a:r>
              <a:rPr lang="lv-LV" dirty="0"/>
              <a:t>Klientu aktivizēšana – gan fiziskā, gan sociālā.</a:t>
            </a:r>
          </a:p>
          <a:p>
            <a:r>
              <a:rPr lang="lv-LV" dirty="0"/>
              <a:t>Diskutējams – pienākums piedalīties klientu mobilitātē (pavadīšana, transportēšana, pieejamības nodrošināšana)</a:t>
            </a:r>
          </a:p>
        </p:txBody>
      </p:sp>
    </p:spTree>
    <p:extLst>
      <p:ext uri="{BB962C8B-B14F-4D97-AF65-F5344CB8AC3E}">
        <p14:creationId xmlns:p14="http://schemas.microsoft.com/office/powerpoint/2010/main" val="1640857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B52527A-E81A-4798-BFDD-C2DAF0AAD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Prakses uzdevumi (2)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8F506AE-E043-4F17-AAC7-33D9CEF9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874"/>
            <a:ext cx="10515600" cy="5128182"/>
          </a:xfrm>
        </p:spPr>
        <p:txBody>
          <a:bodyPr>
            <a:normAutofit lnSpcReduction="10000"/>
          </a:bodyPr>
          <a:lstStyle/>
          <a:p>
            <a:r>
              <a:rPr lang="lv-LV" dirty="0"/>
              <a:t>Komunikācija ar klientu, parunāšanās (trūkst laiks), bet klientam ir svarīgi. </a:t>
            </a:r>
          </a:p>
          <a:p>
            <a:r>
              <a:rPr lang="lv-LV" dirty="0" err="1"/>
              <a:t>Proaktīva</a:t>
            </a:r>
            <a:r>
              <a:rPr lang="lv-LV" dirty="0"/>
              <a:t> rīcība kā pienākums arī tad, ja klients neizrāda iniciatīvu kontaktam </a:t>
            </a:r>
          </a:p>
          <a:p>
            <a:r>
              <a:rPr lang="lv-LV" dirty="0" err="1"/>
              <a:t>Starpinstitucionālā</a:t>
            </a:r>
            <a:r>
              <a:rPr lang="lv-LV" dirty="0"/>
              <a:t> sadarbība (slimnīcas, policija, ģimenes ārsti) – jāuzlabo, bet arī jānosaka robežas (piemēram, veselības aprūpe: medicīniskā aprūpe)</a:t>
            </a:r>
          </a:p>
          <a:p>
            <a:r>
              <a:rPr lang="lv-LV" dirty="0"/>
              <a:t>Klienta interešu aizstāvība, īpaša starpniecība</a:t>
            </a:r>
          </a:p>
          <a:p>
            <a:r>
              <a:rPr lang="lv-LV" dirty="0"/>
              <a:t>Īpaši izdalāma mērķa grupa – vientuļie vecie cilvēki</a:t>
            </a:r>
          </a:p>
          <a:p>
            <a:r>
              <a:rPr lang="lv-LV" dirty="0"/>
              <a:t>Daudz netipisku uzdevumu – apbedīšanas organizēšana, šoferis, dāvanu dalīšana, pašvaldības līdzekļu taupītāji, klienta īpašo vēlmju izpildītāji)</a:t>
            </a:r>
          </a:p>
        </p:txBody>
      </p:sp>
    </p:spTree>
    <p:extLst>
      <p:ext uri="{BB962C8B-B14F-4D97-AF65-F5344CB8AC3E}">
        <p14:creationId xmlns:p14="http://schemas.microsoft.com/office/powerpoint/2010/main" val="525226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BC0DF1A-19C9-4B40-9546-50BFF638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Prakses jomas atšķirības	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1198C8E-C7EA-4A74-8F6D-0497ED50B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v-LV" dirty="0"/>
              <a:t>Klienta dzīves pieredze gan kā pluss, gan – mīnuss (vecumposma īpatnība)</a:t>
            </a:r>
          </a:p>
          <a:p>
            <a:r>
              <a:rPr lang="lv-LV" dirty="0"/>
              <a:t>Sociālie pakalpojumi veciem cilvēkiem kā ģimenes/ tuvinieku/ draugu aizstājējs / kompensējošais mehānisms</a:t>
            </a:r>
          </a:p>
          <a:p>
            <a:r>
              <a:rPr lang="lv-LV" dirty="0"/>
              <a:t>Sadarbība ar klientu: motivēšana dzīves kvalitātes nepasliktināšanai, kad «klients neko nevēlas»</a:t>
            </a:r>
          </a:p>
          <a:p>
            <a:r>
              <a:rPr lang="lv-LV" dirty="0"/>
              <a:t>Īpaša vajadzība pēc pielāgotas vides</a:t>
            </a:r>
          </a:p>
          <a:p>
            <a:r>
              <a:rPr lang="lv-LV" dirty="0"/>
              <a:t>Likumdošanas nepilnības – ir regulējums par pilngadīgajiem, bet ne veciem</a:t>
            </a:r>
          </a:p>
          <a:p>
            <a:r>
              <a:rPr lang="lv-LV" dirty="0"/>
              <a:t>Apbedīšana kā vajadzība (cilvēks, dzīvnieks)</a:t>
            </a:r>
          </a:p>
          <a:p>
            <a:r>
              <a:rPr lang="lv-LV" dirty="0"/>
              <a:t>Veselības aprūpes sistēmas problēmas ietekmē sociālo aprūpi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47156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1F8FCDB-62F8-4693-912F-E0896D085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Specifiskās zināšanas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45FFB6A-9CF1-4CFC-A56F-BFC75FDA8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/>
              <a:t>Gerontoloģijā (funkcionālās spējas, psiholoģiskās īpatnības, veselības stāvoklis)</a:t>
            </a:r>
          </a:p>
          <a:p>
            <a:r>
              <a:rPr lang="lv-LV" dirty="0"/>
              <a:t>Zināšanas juridiskās, medicīniskās, psiholoģiskās, vides novērtēšanā un pielāgošanā, aprūpē un higiēnā, sociālās palīdzības jomā)</a:t>
            </a:r>
          </a:p>
          <a:p>
            <a:r>
              <a:rPr lang="lv-LV" dirty="0"/>
              <a:t>Komandas vadība – sociālā darba speciālisti + medicīnas darbinieki un ģimenes locekļi</a:t>
            </a:r>
          </a:p>
          <a:p>
            <a:r>
              <a:rPr lang="lv-LV" dirty="0"/>
              <a:t>Garīgā un paliatīvā aprūpe </a:t>
            </a:r>
          </a:p>
          <a:p>
            <a:r>
              <a:rPr lang="lv-LV" dirty="0"/>
              <a:t>Personības traucējumi un vecuma specifika</a:t>
            </a:r>
          </a:p>
          <a:p>
            <a:r>
              <a:rPr lang="lv-LV" dirty="0"/>
              <a:t>Par sociālo pakalpojumu piešķiršanas kārtību</a:t>
            </a:r>
          </a:p>
          <a:p>
            <a:r>
              <a:rPr lang="lv-LV" dirty="0"/>
              <a:t>Par adaptāciju institūcijā (atkarībā no dzimuma – siev., vīr.)</a:t>
            </a:r>
          </a:p>
        </p:txBody>
      </p:sp>
    </p:spTree>
    <p:extLst>
      <p:ext uri="{BB962C8B-B14F-4D97-AF65-F5344CB8AC3E}">
        <p14:creationId xmlns:p14="http://schemas.microsoft.com/office/powerpoint/2010/main" val="2277866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A3B40C9-6EBE-4400-8433-AEE894AFF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Specializācijas pazīmes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8261254-76D8-4C82-953F-F3D29E7EE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Specifiskas zināšanas – gerontoloģijā</a:t>
            </a:r>
          </a:p>
          <a:p>
            <a:r>
              <a:rPr lang="lv-LV" dirty="0"/>
              <a:t>Īpašas prasmes komunikācijā, elastīgums, empātija, iecietība</a:t>
            </a:r>
          </a:p>
          <a:p>
            <a:r>
              <a:rPr lang="lv-LV" dirty="0"/>
              <a:t>Moderno tehnoloģiju (IKT u.c.) pārzināšana atbilstoši mērķa grupas specifikai</a:t>
            </a:r>
          </a:p>
        </p:txBody>
      </p:sp>
    </p:spTree>
    <p:extLst>
      <p:ext uri="{BB962C8B-B14F-4D97-AF65-F5344CB8AC3E}">
        <p14:creationId xmlns:p14="http://schemas.microsoft.com/office/powerpoint/2010/main" val="1193449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366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dizains</vt:lpstr>
      <vt:lpstr>Sociālais darbs ar veciem cilvēkiem </vt:lpstr>
      <vt:lpstr>Prakses uzdevumi (2)</vt:lpstr>
      <vt:lpstr>Prakses uzdevumi (2)</vt:lpstr>
      <vt:lpstr>Prakses jomas atšķirības </vt:lpstr>
      <vt:lpstr>Specifiskās zināšanas</vt:lpstr>
      <vt:lpstr>Specializācijas pazīmes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Sociālais darbs ar veciem cilvēkiem</dc:title>
  <dc:creator>Mārtiņš Moors</dc:creator>
  <cp:lastModifiedBy>Una Lapskalna</cp:lastModifiedBy>
  <cp:revision>24</cp:revision>
  <dcterms:created xsi:type="dcterms:W3CDTF">2017-11-10T12:15:05Z</dcterms:created>
  <dcterms:modified xsi:type="dcterms:W3CDTF">2018-01-21T18:59:51Z</dcterms:modified>
</cp:coreProperties>
</file>