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theme/themeOverride1.xml" ContentType="application/vnd.openxmlformats-officedocument.themeOverride+xml"/>
  <Override PartName="/ppt/charts/chart13.xml" ContentType="application/vnd.openxmlformats-officedocument.drawingml.chart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colors1.xml" ContentType="application/vnd.ms-office.chartcolorstyle+xml"/>
  <Override PartName="/ppt/charts/style1.xml" ContentType="application/vnd.ms-office.chartstyle+xml"/>
  <Override PartName="/ppt/charts/colors2.xml" ContentType="application/vnd.ms-office.chartcolorstyle+xml"/>
  <Override PartName="/ppt/charts/style2.xml" ContentType="application/vnd.ms-office.chartstyle+xml"/>
  <Override PartName="/ppt/charts/colors3.xml" ContentType="application/vnd.ms-office.chartcolorstyle+xml"/>
  <Override PartName="/ppt/charts/style3.xml" ContentType="application/vnd.ms-office.chartstyle+xml"/>
  <Override PartName="/ppt/charts/colors4.xml" ContentType="application/vnd.ms-office.chartcolorstyle+xml"/>
  <Override PartName="/ppt/charts/style4.xml" ContentType="application/vnd.ms-office.chartstyle+xml"/>
  <Override PartName="/ppt/charts/colors5.xml" ContentType="application/vnd.ms-office.chartcolorstyle+xml"/>
  <Override PartName="/ppt/charts/style5.xml" ContentType="application/vnd.ms-office.chartstyle+xml"/>
  <Override PartName="/ppt/charts/colors6.xml" ContentType="application/vnd.ms-office.chartcolorstyle+xml"/>
  <Override PartName="/ppt/charts/style6.xml" ContentType="application/vnd.ms-office.chartstyle+xml"/>
  <Override PartName="/ppt/charts/colors7.xml" ContentType="application/vnd.ms-office.chartcolorstyle+xml"/>
  <Override PartName="/ppt/charts/style7.xml" ContentType="application/vnd.ms-office.chartstyle+xml"/>
  <Override PartName="/ppt/charts/colors8.xml" ContentType="application/vnd.ms-office.chartcolorstyle+xml"/>
  <Override PartName="/ppt/charts/style8.xml" ContentType="application/vnd.ms-office.chartstyle+xml"/>
  <Override PartName="/ppt/charts/colors9.xml" ContentType="application/vnd.ms-office.chartcolorstyle+xml"/>
  <Override PartName="/ppt/charts/style9.xml" ContentType="application/vnd.ms-office.chartstyle+xml"/>
  <Override PartName="/ppt/charts/colors10.xml" ContentType="application/vnd.ms-office.chartcolorstyle+xml"/>
  <Override PartName="/ppt/charts/style10.xml" ContentType="application/vnd.ms-office.chartstyle+xml"/>
  <Override PartName="/ppt/charts/colors11.xml" ContentType="application/vnd.ms-office.chartcolorstyle+xml"/>
  <Override PartName="/ppt/charts/style11.xml" ContentType="application/vnd.ms-office.chartstyle+xml"/>
  <Override PartName="/ppt/charts/colors12.xml" ContentType="application/vnd.ms-office.chartcolorstyle+xml"/>
  <Override PartName="/ppt/charts/style12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</p:sldMasterIdLst>
  <p:sldIdLst>
    <p:sldId id="257" r:id="rId6"/>
    <p:sldId id="271" r:id="rId7"/>
    <p:sldId id="268" r:id="rId8"/>
    <p:sldId id="260" r:id="rId9"/>
    <p:sldId id="258" r:id="rId10"/>
    <p:sldId id="270" r:id="rId11"/>
    <p:sldId id="262" r:id="rId12"/>
    <p:sldId id="281" r:id="rId13"/>
    <p:sldId id="272" r:id="rId14"/>
    <p:sldId id="267" r:id="rId15"/>
    <p:sldId id="261" r:id="rId16"/>
    <p:sldId id="265" r:id="rId17"/>
    <p:sldId id="264" r:id="rId18"/>
    <p:sldId id="274" r:id="rId19"/>
    <p:sldId id="263" r:id="rId20"/>
    <p:sldId id="277" r:id="rId21"/>
    <p:sldId id="288" r:id="rId22"/>
    <p:sldId id="275" r:id="rId23"/>
    <p:sldId id="276" r:id="rId24"/>
    <p:sldId id="278" r:id="rId25"/>
    <p:sldId id="279" r:id="rId26"/>
    <p:sldId id="280" r:id="rId27"/>
    <p:sldId id="285" r:id="rId28"/>
    <p:sldId id="282" r:id="rId29"/>
    <p:sldId id="283" r:id="rId30"/>
    <p:sldId id="284" r:id="rId31"/>
    <p:sldId id="287" r:id="rId32"/>
    <p:sldId id="286" r:id="rId33"/>
  </p:sldIdLst>
  <p:sldSz cx="12192000" cy="6858000"/>
  <p:notesSz cx="6858000" cy="9144000"/>
  <p:defaultTextStyle>
    <a:defPPr>
      <a:defRPr lang="lv-LV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5" autoAdjust="0"/>
    <p:restoredTop sz="94660"/>
  </p:normalViewPr>
  <p:slideViewPr>
    <p:cSldViewPr snapToGrid="0">
      <p:cViewPr>
        <p:scale>
          <a:sx n="83" d="100"/>
          <a:sy n="83" d="100"/>
        </p:scale>
        <p:origin x="-86" y="-1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Microsoft_Excel_Worksheet1.xlsx"/></Relationships>
</file>

<file path=ppt/charts/_rels/chart10.xml.rels><?xml version="1.0" encoding="UTF-8" standalone="yes"?>
<Relationships xmlns="http://schemas.openxmlformats.org/package/2006/relationships"><Relationship Id="rId3" Type="http://schemas.microsoft.com/office/2011/relationships/chartStyle" Target="style10.xml"/><Relationship Id="rId2" Type="http://schemas.microsoft.com/office/2011/relationships/chartColorStyle" Target="colors10.xml"/><Relationship Id="rId1" Type="http://schemas.openxmlformats.org/officeDocument/2006/relationships/package" Target="../embeddings/Microsoft_Excel_Worksheet10.xlsx"/></Relationships>
</file>

<file path=ppt/charts/_rels/chart11.xml.rels><?xml version="1.0" encoding="UTF-8" standalone="yes"?>
<Relationships xmlns="http://schemas.openxmlformats.org/package/2006/relationships"><Relationship Id="rId3" Type="http://schemas.microsoft.com/office/2011/relationships/chartStyle" Target="style11.xml"/><Relationship Id="rId2" Type="http://schemas.microsoft.com/office/2011/relationships/chartColorStyle" Target="colors11.xml"/><Relationship Id="rId1" Type="http://schemas.openxmlformats.org/officeDocument/2006/relationships/package" Target="../embeddings/Microsoft_Excel_Worksheet11.xlsx"/></Relationships>
</file>

<file path=ppt/charts/_rels/chart1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2.xlsx"/><Relationship Id="rId1" Type="http://schemas.openxmlformats.org/officeDocument/2006/relationships/themeOverride" Target="../theme/themeOverride1.xml"/></Relationships>
</file>

<file path=ppt/charts/_rels/chart13.xml.rels><?xml version="1.0" encoding="UTF-8" standalone="yes"?>
<Relationships xmlns="http://schemas.openxmlformats.org/package/2006/relationships"><Relationship Id="rId3" Type="http://schemas.microsoft.com/office/2011/relationships/chartColorStyle" Target="colors12.xml"/><Relationship Id="rId2" Type="http://schemas.openxmlformats.org/officeDocument/2006/relationships/package" Target="../embeddings/Microsoft_Excel_Worksheet13.xlsx"/><Relationship Id="rId1" Type="http://schemas.openxmlformats.org/officeDocument/2006/relationships/themeOverride" Target="../theme/themeOverride2.xml"/><Relationship Id="rId4" Type="http://schemas.microsoft.com/office/2011/relationships/chartStyle" Target="style12.xml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Style" Target="style3.xml"/><Relationship Id="rId2" Type="http://schemas.microsoft.com/office/2011/relationships/chartColorStyle" Target="colors3.xml"/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3" Type="http://schemas.microsoft.com/office/2011/relationships/chartStyle" Target="style4.xml"/><Relationship Id="rId2" Type="http://schemas.microsoft.com/office/2011/relationships/chartColorStyle" Target="colors4.xml"/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3" Type="http://schemas.microsoft.com/office/2011/relationships/chartStyle" Target="style5.xml"/><Relationship Id="rId2" Type="http://schemas.microsoft.com/office/2011/relationships/chartColorStyle" Target="colors5.xml"/><Relationship Id="rId1" Type="http://schemas.openxmlformats.org/officeDocument/2006/relationships/package" Target="../embeddings/Microsoft_Excel_Worksheet5.xlsx"/></Relationships>
</file>

<file path=ppt/charts/_rels/chart6.xml.rels><?xml version="1.0" encoding="UTF-8" standalone="yes"?>
<Relationships xmlns="http://schemas.openxmlformats.org/package/2006/relationships"><Relationship Id="rId3" Type="http://schemas.microsoft.com/office/2011/relationships/chartStyle" Target="style6.xml"/><Relationship Id="rId2" Type="http://schemas.microsoft.com/office/2011/relationships/chartColorStyle" Target="colors6.xml"/><Relationship Id="rId1" Type="http://schemas.openxmlformats.org/officeDocument/2006/relationships/package" Target="../embeddings/Microsoft_Excel_Worksheet6.xlsx"/></Relationships>
</file>

<file path=ppt/charts/_rels/chart7.xml.rels><?xml version="1.0" encoding="UTF-8" standalone="yes"?>
<Relationships xmlns="http://schemas.openxmlformats.org/package/2006/relationships"><Relationship Id="rId3" Type="http://schemas.microsoft.com/office/2011/relationships/chartStyle" Target="style7.xml"/><Relationship Id="rId2" Type="http://schemas.microsoft.com/office/2011/relationships/chartColorStyle" Target="colors7.xml"/><Relationship Id="rId1" Type="http://schemas.openxmlformats.org/officeDocument/2006/relationships/package" Target="../embeddings/Microsoft_Excel_Worksheet7.xlsx"/></Relationships>
</file>

<file path=ppt/charts/_rels/chart8.xml.rels><?xml version="1.0" encoding="UTF-8" standalone="yes"?>
<Relationships xmlns="http://schemas.openxmlformats.org/package/2006/relationships"><Relationship Id="rId3" Type="http://schemas.microsoft.com/office/2011/relationships/chartStyle" Target="style8.xml"/><Relationship Id="rId2" Type="http://schemas.microsoft.com/office/2011/relationships/chartColorStyle" Target="colors8.xml"/><Relationship Id="rId1" Type="http://schemas.openxmlformats.org/officeDocument/2006/relationships/package" Target="../embeddings/Microsoft_Excel_Worksheet8.xlsx"/></Relationships>
</file>

<file path=ppt/charts/_rels/chart9.xml.rels><?xml version="1.0" encoding="UTF-8" standalone="yes"?>
<Relationships xmlns="http://schemas.openxmlformats.org/package/2006/relationships"><Relationship Id="rId3" Type="http://schemas.microsoft.com/office/2011/relationships/chartStyle" Target="style9.xml"/><Relationship Id="rId2" Type="http://schemas.microsoft.com/office/2011/relationships/chartColorStyle" Target="colors9.xml"/><Relationship Id="rId1" Type="http://schemas.openxmlformats.org/officeDocument/2006/relationships/package" Target="../embeddings/Microsoft_Excel_Worksheet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lv-LV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0"/>
      <c:perspective val="3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Lapa1!$B$1</c:f>
              <c:strCache>
                <c:ptCount val="1"/>
                <c:pt idx="0">
                  <c:v>Iestājušies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strRef>
              <c:f>Lapa1!$A$2:$A$8</c:f>
              <c:strCache>
                <c:ptCount val="7"/>
                <c:pt idx="0">
                  <c:v>aprīlis</c:v>
                </c:pt>
                <c:pt idx="1">
                  <c:v>maijs</c:v>
                </c:pt>
                <c:pt idx="2">
                  <c:v>jūnijs</c:v>
                </c:pt>
                <c:pt idx="3">
                  <c:v>jūlijs</c:v>
                </c:pt>
                <c:pt idx="4">
                  <c:v>augusts</c:v>
                </c:pt>
                <c:pt idx="5">
                  <c:v>novembris </c:v>
                </c:pt>
                <c:pt idx="6">
                  <c:v>decembris</c:v>
                </c:pt>
              </c:strCache>
            </c:strRef>
          </c:cat>
          <c:val>
            <c:numRef>
              <c:f>Lapa1!$B$2:$B$8</c:f>
              <c:numCache>
                <c:formatCode>General</c:formatCode>
                <c:ptCount val="7"/>
                <c:pt idx="0">
                  <c:v>33</c:v>
                </c:pt>
                <c:pt idx="1">
                  <c:v>14</c:v>
                </c:pt>
                <c:pt idx="2">
                  <c:v>3</c:v>
                </c:pt>
                <c:pt idx="3">
                  <c:v>1</c:v>
                </c:pt>
                <c:pt idx="4">
                  <c:v>2</c:v>
                </c:pt>
                <c:pt idx="5">
                  <c:v>0</c:v>
                </c:pt>
                <c:pt idx="6">
                  <c:v>2</c:v>
                </c:pt>
              </c:numCache>
            </c:numRef>
          </c:val>
        </c:ser>
        <c:ser>
          <c:idx val="1"/>
          <c:order val="1"/>
          <c:tx>
            <c:strRef>
              <c:f>Lapa1!$C$1</c:f>
              <c:strCache>
                <c:ptCount val="1"/>
                <c:pt idx="0">
                  <c:v>miruši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cat>
            <c:strRef>
              <c:f>Lapa1!$A$2:$A$8</c:f>
              <c:strCache>
                <c:ptCount val="7"/>
                <c:pt idx="0">
                  <c:v>aprīlis</c:v>
                </c:pt>
                <c:pt idx="1">
                  <c:v>maijs</c:v>
                </c:pt>
                <c:pt idx="2">
                  <c:v>jūnijs</c:v>
                </c:pt>
                <c:pt idx="3">
                  <c:v>jūlijs</c:v>
                </c:pt>
                <c:pt idx="4">
                  <c:v>augusts</c:v>
                </c:pt>
                <c:pt idx="5">
                  <c:v>novembris </c:v>
                </c:pt>
                <c:pt idx="6">
                  <c:v>decembris</c:v>
                </c:pt>
              </c:strCache>
            </c:strRef>
          </c:cat>
          <c:val>
            <c:numRef>
              <c:f>Lapa1!$C$2:$C$8</c:f>
              <c:numCache>
                <c:formatCode>General</c:formatCode>
                <c:ptCount val="7"/>
                <c:pt idx="0">
                  <c:v>0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2</c:v>
                </c:pt>
                <c:pt idx="6">
                  <c:v>1</c:v>
                </c:pt>
              </c:numCache>
            </c:numRef>
          </c:val>
        </c:ser>
        <c:ser>
          <c:idx val="2"/>
          <c:order val="2"/>
          <c:tx>
            <c:strRef>
              <c:f>Lapa1!$D$1</c:f>
              <c:strCache>
                <c:ptCount val="1"/>
                <c:pt idx="0">
                  <c:v>Kolonna1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cat>
            <c:strRef>
              <c:f>Lapa1!$A$2:$A$8</c:f>
              <c:strCache>
                <c:ptCount val="7"/>
                <c:pt idx="0">
                  <c:v>aprīlis</c:v>
                </c:pt>
                <c:pt idx="1">
                  <c:v>maijs</c:v>
                </c:pt>
                <c:pt idx="2">
                  <c:v>jūnijs</c:v>
                </c:pt>
                <c:pt idx="3">
                  <c:v>jūlijs</c:v>
                </c:pt>
                <c:pt idx="4">
                  <c:v>augusts</c:v>
                </c:pt>
                <c:pt idx="5">
                  <c:v>novembris </c:v>
                </c:pt>
                <c:pt idx="6">
                  <c:v>decembris</c:v>
                </c:pt>
              </c:strCache>
            </c:strRef>
          </c:cat>
          <c:val>
            <c:numRef>
              <c:f>Lapa1!$D$2:$D$8</c:f>
              <c:numCache>
                <c:formatCode>General</c:formatCode>
                <c:ptCount val="7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76518144"/>
        <c:axId val="76519680"/>
        <c:axId val="0"/>
      </c:bar3DChart>
      <c:catAx>
        <c:axId val="765181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76519680"/>
        <c:crosses val="autoZero"/>
        <c:auto val="1"/>
        <c:lblAlgn val="ctr"/>
        <c:lblOffset val="100"/>
        <c:noMultiLvlLbl val="0"/>
      </c:catAx>
      <c:valAx>
        <c:axId val="765196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rgbClr val="0070C0"/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765181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lv-LV"/>
        </a:p>
      </c:txPr>
    </c:legend>
    <c:plotVisOnly val="1"/>
    <c:dispBlanksAs val="gap"/>
    <c:showDLblsOverMax val="0"/>
  </c:chart>
  <c:spPr>
    <a:solidFill>
      <a:schemeClr val="accent2">
        <a:lumMod val="40000"/>
        <a:lumOff val="60000"/>
      </a:schemeClr>
    </a:solidFill>
    <a:ln>
      <a:noFill/>
    </a:ln>
    <a:effectLst/>
  </c:spPr>
  <c:txPr>
    <a:bodyPr/>
    <a:lstStyle/>
    <a:p>
      <a:pPr>
        <a:defRPr/>
      </a:pPr>
      <a:endParaRPr lang="lv-LV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lv-LV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lv-LV" dirty="0"/>
              <a:t>Klientu sadalījums </a:t>
            </a:r>
            <a:r>
              <a:rPr lang="lv-LV" dirty="0" smtClean="0"/>
              <a:t>2016. gadā invaliditātes </a:t>
            </a:r>
            <a:r>
              <a:rPr lang="lv-LV" dirty="0"/>
              <a:t>grupās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view3D>
      <c:rotX val="50"/>
      <c:rotY val="0"/>
      <c:depthPercent val="100"/>
      <c:rAngAx val="0"/>
      <c:perspective val="3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0.16259327625575726"/>
          <c:w val="0.96282642134056118"/>
          <c:h val="0.83740654387068858"/>
        </c:manualLayout>
      </c:layout>
      <c:pie3DChart>
        <c:varyColors val="1"/>
        <c:ser>
          <c:idx val="0"/>
          <c:order val="0"/>
          <c:tx>
            <c:strRef>
              <c:f>Lapa1!$B$1</c:f>
              <c:strCache>
                <c:ptCount val="1"/>
                <c:pt idx="0">
                  <c:v>Klientu sadalījums invaliditātes grupās</c:v>
                </c:pt>
              </c:strCache>
            </c:strRef>
          </c:tx>
          <c:explosion val="27"/>
          <c:dPt>
            <c:idx val="0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1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2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3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Lapa1!$A$2:$A$5</c:f>
              <c:strCache>
                <c:ptCount val="2"/>
                <c:pt idx="0">
                  <c:v>I GRUPA</c:v>
                </c:pt>
                <c:pt idx="1">
                  <c:v>II GRUPAS</c:v>
                </c:pt>
              </c:strCache>
            </c:strRef>
          </c:cat>
          <c:val>
            <c:numRef>
              <c:f>Lapa1!$B$2:$B$5</c:f>
              <c:numCache>
                <c:formatCode>General</c:formatCode>
                <c:ptCount val="4"/>
                <c:pt idx="0">
                  <c:v>15</c:v>
                </c:pt>
                <c:pt idx="1">
                  <c:v>84</c:v>
                </c:pt>
              </c:numCache>
            </c:numRef>
          </c:val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layout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lv-LV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lv-LV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lv-LV" dirty="0" smtClean="0"/>
              <a:t>Aprūpes</a:t>
            </a:r>
            <a:r>
              <a:rPr lang="lv-LV" baseline="0" dirty="0" smtClean="0"/>
              <a:t> līmeņi 2016. gadā</a:t>
            </a:r>
            <a:endParaRPr lang="en-US" dirty="0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pieChart>
        <c:varyColors val="1"/>
        <c:ser>
          <c:idx val="0"/>
          <c:order val="0"/>
          <c:tx>
            <c:strRef>
              <c:f>Lapa1!$B$1</c:f>
              <c:strCache>
                <c:ptCount val="1"/>
                <c:pt idx="0">
                  <c:v>Kolonna1</c:v>
                </c:pt>
              </c:strCache>
            </c:strRef>
          </c:tx>
          <c:explosion val="26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Lapa1!$A$2:$A$5</c:f>
              <c:strCache>
                <c:ptCount val="4"/>
                <c:pt idx="0">
                  <c:v>1.līmenis 29</c:v>
                </c:pt>
                <c:pt idx="1">
                  <c:v>2. līmenis 28</c:v>
                </c:pt>
                <c:pt idx="2">
                  <c:v>3. līmenis 23</c:v>
                </c:pt>
                <c:pt idx="3">
                  <c:v>4. līmenis 20</c:v>
                </c:pt>
              </c:strCache>
            </c:strRef>
          </c:cat>
          <c:val>
            <c:numRef>
              <c:f>Lapa1!$B$2:$B$5</c:f>
              <c:numCache>
                <c:formatCode>General</c:formatCode>
                <c:ptCount val="4"/>
                <c:pt idx="0">
                  <c:v>29</c:v>
                </c:pt>
                <c:pt idx="1">
                  <c:v>28</c:v>
                </c:pt>
                <c:pt idx="2">
                  <c:v>23</c:v>
                </c:pt>
                <c:pt idx="3">
                  <c:v>20</c:v>
                </c:pt>
              </c:numCache>
            </c:numRef>
          </c:val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lv-LV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lv-LV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Lapa3!$A$2</c:f>
              <c:strCache>
                <c:ptCount val="1"/>
                <c:pt idx="0">
                  <c:v>Deju un kustību terapijas sesiju apmeklējums ik pa 2 mēnešiem</c:v>
                </c:pt>
              </c:strCache>
            </c:strRef>
          </c:tx>
          <c:invertIfNegative val="0"/>
          <c:cat>
            <c:strRef>
              <c:f>Lapa3!$B$1:$C$1</c:f>
              <c:strCache>
                <c:ptCount val="2"/>
                <c:pt idx="0">
                  <c:v>Klienti</c:v>
                </c:pt>
                <c:pt idx="1">
                  <c:v>8 terapijas sesijas</c:v>
                </c:pt>
              </c:strCache>
            </c:strRef>
          </c:cat>
          <c:val>
            <c:numRef>
              <c:f>Lapa3!$B$2:$C$2</c:f>
              <c:numCache>
                <c:formatCode>General</c:formatCode>
                <c:ptCount val="2"/>
                <c:pt idx="0">
                  <c:v>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4588800"/>
        <c:axId val="104590336"/>
      </c:barChart>
      <c:catAx>
        <c:axId val="10458880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04590336"/>
        <c:crosses val="autoZero"/>
        <c:auto val="1"/>
        <c:lblAlgn val="ctr"/>
        <c:lblOffset val="100"/>
        <c:noMultiLvlLbl val="0"/>
      </c:catAx>
      <c:valAx>
        <c:axId val="10459033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04588800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lv-LV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2.534222130387297E-2"/>
          <c:y val="0.10858585858585859"/>
          <c:w val="0.9630276365311673"/>
          <c:h val="0.8328326572814762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Lapa1!$B$1</c:f>
              <c:strCache>
                <c:ptCount val="1"/>
                <c:pt idx="0">
                  <c:v>Kolonna1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Lapa1!$A$2:$A$8</c:f>
              <c:strCache>
                <c:ptCount val="7"/>
                <c:pt idx="0">
                  <c:v>Personīgā higiēna </c:v>
                </c:pt>
                <c:pt idx="1">
                  <c:v>Uzvedības kūltūra </c:v>
                </c:pt>
                <c:pt idx="2">
                  <c:v>Kulinārija </c:v>
                </c:pt>
                <c:pt idx="3">
                  <c:v>Kopīgā vingrošana</c:v>
                </c:pt>
                <c:pt idx="4">
                  <c:v>Naudas plānošana iepirkšanās </c:v>
                </c:pt>
                <c:pt idx="5">
                  <c:v>Pamata prasmes </c:v>
                </c:pt>
                <c:pt idx="6">
                  <c:v>Apģerba kopšana </c:v>
                </c:pt>
              </c:strCache>
            </c:strRef>
          </c:cat>
          <c:val>
            <c:numRef>
              <c:f>Lapa1!$B$2:$B$8</c:f>
              <c:numCache>
                <c:formatCode>General</c:formatCode>
                <c:ptCount val="7"/>
                <c:pt idx="0">
                  <c:v>8</c:v>
                </c:pt>
                <c:pt idx="1">
                  <c:v>9</c:v>
                </c:pt>
                <c:pt idx="2">
                  <c:v>12</c:v>
                </c:pt>
                <c:pt idx="3">
                  <c:v>27</c:v>
                </c:pt>
                <c:pt idx="4">
                  <c:v>10</c:v>
                </c:pt>
                <c:pt idx="5">
                  <c:v>5</c:v>
                </c:pt>
                <c:pt idx="6">
                  <c:v>13</c:v>
                </c:pt>
              </c:numCache>
            </c:numRef>
          </c:val>
        </c:ser>
        <c:ser>
          <c:idx val="1"/>
          <c:order val="1"/>
          <c:tx>
            <c:strRef>
              <c:f>Lapa1!$C$1</c:f>
              <c:strCache>
                <c:ptCount val="1"/>
                <c:pt idx="0">
                  <c:v>Kolonna2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Lapa1!$A$2:$A$8</c:f>
              <c:strCache>
                <c:ptCount val="7"/>
                <c:pt idx="0">
                  <c:v>Personīgā higiēna </c:v>
                </c:pt>
                <c:pt idx="1">
                  <c:v>Uzvedības kūltūra </c:v>
                </c:pt>
                <c:pt idx="2">
                  <c:v>Kulinārija </c:v>
                </c:pt>
                <c:pt idx="3">
                  <c:v>Kopīgā vingrošana</c:v>
                </c:pt>
                <c:pt idx="4">
                  <c:v>Naudas plānošana iepirkšanās </c:v>
                </c:pt>
                <c:pt idx="5">
                  <c:v>Pamata prasmes </c:v>
                </c:pt>
                <c:pt idx="6">
                  <c:v>Apģerba kopšana </c:v>
                </c:pt>
              </c:strCache>
            </c:strRef>
          </c:cat>
          <c:val>
            <c:numRef>
              <c:f>Lapa1!$C$2:$C$8</c:f>
              <c:numCache>
                <c:formatCode>General</c:formatCode>
                <c:ptCount val="7"/>
              </c:numCache>
            </c:numRef>
          </c:val>
        </c:ser>
        <c:ser>
          <c:idx val="2"/>
          <c:order val="2"/>
          <c:tx>
            <c:strRef>
              <c:f>Lapa1!$D$1</c:f>
              <c:strCache>
                <c:ptCount val="1"/>
                <c:pt idx="0">
                  <c:v>Kolonna3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Lapa1!$A$2:$A$8</c:f>
              <c:strCache>
                <c:ptCount val="7"/>
                <c:pt idx="0">
                  <c:v>Personīgā higiēna </c:v>
                </c:pt>
                <c:pt idx="1">
                  <c:v>Uzvedības kūltūra </c:v>
                </c:pt>
                <c:pt idx="2">
                  <c:v>Kulinārija </c:v>
                </c:pt>
                <c:pt idx="3">
                  <c:v>Kopīgā vingrošana</c:v>
                </c:pt>
                <c:pt idx="4">
                  <c:v>Naudas plānošana iepirkšanās </c:v>
                </c:pt>
                <c:pt idx="5">
                  <c:v>Pamata prasmes </c:v>
                </c:pt>
                <c:pt idx="6">
                  <c:v>Apģerba kopšana </c:v>
                </c:pt>
              </c:strCache>
            </c:strRef>
          </c:cat>
          <c:val>
            <c:numRef>
              <c:f>Lapa1!$D$2:$D$8</c:f>
              <c:numCache>
                <c:formatCode>General</c:formatCode>
                <c:ptCount val="7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10431232"/>
        <c:axId val="110437120"/>
      </c:barChart>
      <c:catAx>
        <c:axId val="1104312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110437120"/>
        <c:crosses val="autoZero"/>
        <c:auto val="1"/>
        <c:lblAlgn val="ctr"/>
        <c:lblOffset val="100"/>
        <c:noMultiLvlLbl val="0"/>
      </c:catAx>
      <c:valAx>
        <c:axId val="1104371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1104312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v-LV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lv-LV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0"/>
      <c:perspective val="3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solidFill>
            <a:srgbClr val="00B0F0"/>
          </a:solidFill>
        </a:ln>
        <a:effectLst/>
        <a:sp3d>
          <a:contourClr>
            <a:srgbClr val="00B0F0"/>
          </a:contourClr>
        </a:sp3d>
      </c:spPr>
    </c:sideWall>
    <c:backWall>
      <c:thickness val="0"/>
      <c:spPr>
        <a:noFill/>
        <a:ln>
          <a:solidFill>
            <a:srgbClr val="00B0F0"/>
          </a:solidFill>
        </a:ln>
        <a:effectLst/>
        <a:sp3d>
          <a:contourClr>
            <a:srgbClr val="00B0F0"/>
          </a:contourClr>
        </a:sp3d>
      </c:spPr>
    </c:backWall>
    <c:plotArea>
      <c:layout>
        <c:manualLayout>
          <c:layoutTarget val="inner"/>
          <c:xMode val="edge"/>
          <c:yMode val="edge"/>
          <c:x val="8.8148630408001194E-2"/>
          <c:y val="4.1561464592072793E-2"/>
          <c:w val="0.88408489477952668"/>
          <c:h val="0.68983635962892409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Lapa1!$B$1</c:f>
              <c:strCache>
                <c:ptCount val="1"/>
                <c:pt idx="0">
                  <c:v>Sērija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strRef>
              <c:f>Lapa1!$A$2:$A$5</c:f>
              <c:strCache>
                <c:ptCount val="2"/>
                <c:pt idx="0">
                  <c:v>vīrieši 7</c:v>
                </c:pt>
                <c:pt idx="1">
                  <c:v>sievietes 2</c:v>
                </c:pt>
              </c:strCache>
            </c:strRef>
          </c:cat>
          <c:val>
            <c:numRef>
              <c:f>Lapa1!$B$2:$B$5</c:f>
              <c:numCache>
                <c:formatCode>General</c:formatCode>
                <c:ptCount val="4"/>
                <c:pt idx="0">
                  <c:v>7</c:v>
                </c:pt>
                <c:pt idx="1">
                  <c:v>2</c:v>
                </c:pt>
              </c:numCache>
            </c:numRef>
          </c:val>
        </c:ser>
        <c:ser>
          <c:idx val="1"/>
          <c:order val="1"/>
          <c:tx>
            <c:strRef>
              <c:f>Lapa1!$C$1</c:f>
              <c:strCache>
                <c:ptCount val="1"/>
                <c:pt idx="0">
                  <c:v>Kolonna1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cat>
            <c:strRef>
              <c:f>Lapa1!$A$2:$A$5</c:f>
              <c:strCache>
                <c:ptCount val="2"/>
                <c:pt idx="0">
                  <c:v>vīrieši 7</c:v>
                </c:pt>
                <c:pt idx="1">
                  <c:v>sievietes 2</c:v>
                </c:pt>
              </c:strCache>
            </c:strRef>
          </c:cat>
          <c:val>
            <c:numRef>
              <c:f>Lapa1!$C$2:$C$5</c:f>
              <c:numCache>
                <c:formatCode>General</c:formatCode>
                <c:ptCount val="4"/>
              </c:numCache>
            </c:numRef>
          </c:val>
        </c:ser>
        <c:ser>
          <c:idx val="2"/>
          <c:order val="2"/>
          <c:tx>
            <c:strRef>
              <c:f>Lapa1!$D$1</c:f>
              <c:strCache>
                <c:ptCount val="1"/>
                <c:pt idx="0">
                  <c:v>Kolonna2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cat>
            <c:strRef>
              <c:f>Lapa1!$A$2:$A$5</c:f>
              <c:strCache>
                <c:ptCount val="2"/>
                <c:pt idx="0">
                  <c:v>vīrieši 7</c:v>
                </c:pt>
                <c:pt idx="1">
                  <c:v>sievietes 2</c:v>
                </c:pt>
              </c:strCache>
            </c:strRef>
          </c:cat>
          <c:val>
            <c:numRef>
              <c:f>Lapa1!$D$2:$D$5</c:f>
              <c:numCache>
                <c:formatCode>General</c:formatCode>
                <c:ptCount val="4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shape val="box"/>
        <c:axId val="77815808"/>
        <c:axId val="77817344"/>
        <c:axId val="76429056"/>
      </c:bar3DChart>
      <c:catAx>
        <c:axId val="778158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77817344"/>
        <c:crosses val="autoZero"/>
        <c:auto val="1"/>
        <c:lblAlgn val="ctr"/>
        <c:lblOffset val="100"/>
        <c:noMultiLvlLbl val="0"/>
      </c:catAx>
      <c:valAx>
        <c:axId val="778173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rgbClr val="00B0F0"/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77815808"/>
        <c:crosses val="autoZero"/>
        <c:crossBetween val="between"/>
      </c:valAx>
      <c:serAx>
        <c:axId val="76429056"/>
        <c:scaling>
          <c:orientation val="minMax"/>
        </c:scaling>
        <c:delete val="1"/>
        <c:axPos val="b"/>
        <c:majorTickMark val="out"/>
        <c:minorTickMark val="none"/>
        <c:tickLblPos val="nextTo"/>
        <c:crossAx val="77817344"/>
        <c:crosses val="autoZero"/>
      </c:ser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accent2">
        <a:lumMod val="40000"/>
        <a:lumOff val="60000"/>
      </a:schemeClr>
    </a:solidFill>
    <a:ln>
      <a:noFill/>
    </a:ln>
    <a:effectLst/>
  </c:spPr>
  <c:txPr>
    <a:bodyPr/>
    <a:lstStyle/>
    <a:p>
      <a:pPr>
        <a:defRPr/>
      </a:pPr>
      <a:endParaRPr lang="lv-LV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lv-LV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lv-LV" dirty="0" smtClean="0"/>
              <a:t>2016.</a:t>
            </a:r>
            <a:r>
              <a:rPr lang="lv-LV" baseline="0" dirty="0" smtClean="0"/>
              <a:t> gadā</a:t>
            </a:r>
            <a:endParaRPr lang="lv-LV" dirty="0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view3D>
      <c:rotX val="50"/>
      <c:rotY val="0"/>
      <c:depthPercent val="100"/>
      <c:rAngAx val="0"/>
      <c:perspective val="3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1.1518715394662411E-3"/>
          <c:y val="9.3334545055328483E-2"/>
          <c:w val="0.84288113407877108"/>
          <c:h val="0.89271263844351156"/>
        </c:manualLayout>
      </c:layout>
      <c:pie3DChart>
        <c:varyColors val="1"/>
        <c:ser>
          <c:idx val="0"/>
          <c:order val="0"/>
          <c:tx>
            <c:strRef>
              <c:f>Lapa1!$B$1</c:f>
              <c:strCache>
                <c:ptCount val="1"/>
                <c:pt idx="0">
                  <c:v>Kolonna1</c:v>
                </c:pt>
              </c:strCache>
            </c:strRef>
          </c:tx>
          <c:explosion val="28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Lbls>
            <c:dLbl>
              <c:idx val="0"/>
              <c:layout>
                <c:manualLayout>
                  <c:x val="-0.10521589291772455"/>
                  <c:y val="4.7424654053923175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7.2052772726009559E-2"/>
                  <c:y val="0.18221767015711149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Lapa1!$A$2:$A$7</c:f>
              <c:strCache>
                <c:ptCount val="6"/>
                <c:pt idx="0">
                  <c:v>26-35</c:v>
                </c:pt>
                <c:pt idx="1">
                  <c:v>36-50</c:v>
                </c:pt>
                <c:pt idx="2">
                  <c:v>51-61</c:v>
                </c:pt>
                <c:pt idx="3">
                  <c:v>62-69</c:v>
                </c:pt>
                <c:pt idx="4">
                  <c:v>70-79</c:v>
                </c:pt>
                <c:pt idx="5">
                  <c:v>80-89</c:v>
                </c:pt>
              </c:strCache>
            </c:strRef>
          </c:cat>
          <c:val>
            <c:numRef>
              <c:f>Lapa1!$B$2:$B$7</c:f>
              <c:numCache>
                <c:formatCode>General</c:formatCode>
                <c:ptCount val="6"/>
                <c:pt idx="0">
                  <c:v>4</c:v>
                </c:pt>
                <c:pt idx="1">
                  <c:v>30</c:v>
                </c:pt>
                <c:pt idx="2">
                  <c:v>26</c:v>
                </c:pt>
                <c:pt idx="3">
                  <c:v>21</c:v>
                </c:pt>
                <c:pt idx="4">
                  <c:v>15</c:v>
                </c:pt>
                <c:pt idx="5">
                  <c:v>4</c:v>
                </c:pt>
              </c:numCache>
            </c:numRef>
          </c:val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layout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lv-LV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lv-LV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lv-LV"/>
              <a:t>Sadalījums pēc dzimumiem 2015. gadā </a:t>
            </a:r>
            <a:endParaRPr lang="en-US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view3D>
      <c:rotX val="50"/>
      <c:rotY val="0"/>
      <c:depthPercent val="100"/>
      <c:rAngAx val="0"/>
      <c:perspective val="3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Lapa1!$B$1</c:f>
              <c:strCache>
                <c:ptCount val="1"/>
                <c:pt idx="0">
                  <c:v>Kolonna1</c:v>
                </c:pt>
              </c:strCache>
            </c:strRef>
          </c:tx>
          <c:dPt>
            <c:idx val="0"/>
            <c:bubble3D val="0"/>
            <c:explosion val="29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Lapa1!$A$2:$A$5</c:f>
              <c:strCache>
                <c:ptCount val="2"/>
                <c:pt idx="0">
                  <c:v>vīrieši</c:v>
                </c:pt>
                <c:pt idx="1">
                  <c:v>sievietes </c:v>
                </c:pt>
              </c:strCache>
            </c:strRef>
          </c:cat>
          <c:val>
            <c:numRef>
              <c:f>Lapa1!$B$2:$B$5</c:f>
              <c:numCache>
                <c:formatCode>General</c:formatCode>
                <c:ptCount val="4"/>
                <c:pt idx="0">
                  <c:v>58</c:v>
                </c:pt>
                <c:pt idx="1">
                  <c:v>40</c:v>
                </c:pt>
              </c:numCache>
            </c:numRef>
          </c:val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layout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lv-LV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lv-LV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lv-LV"/>
              <a:t>Sadalījums pēc dzimumiem 2016. gadam</a:t>
            </a:r>
            <a:endParaRPr lang="en-US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view3D>
      <c:rotX val="50"/>
      <c:rotY val="0"/>
      <c:depthPercent val="100"/>
      <c:rAngAx val="0"/>
      <c:perspective val="3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Lapa1!$B$1</c:f>
              <c:strCache>
                <c:ptCount val="1"/>
                <c:pt idx="0">
                  <c:v>Kolonna1</c:v>
                </c:pt>
              </c:strCache>
            </c:strRef>
          </c:tx>
          <c:explosion val="11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Lapa1!$A$2:$A$5</c:f>
              <c:strCache>
                <c:ptCount val="2"/>
                <c:pt idx="0">
                  <c:v>vīrieši </c:v>
                </c:pt>
                <c:pt idx="1">
                  <c:v>sievietes</c:v>
                </c:pt>
              </c:strCache>
            </c:strRef>
          </c:cat>
          <c:val>
            <c:numRef>
              <c:f>Lapa1!$B$2:$B$5</c:f>
              <c:numCache>
                <c:formatCode>General</c:formatCode>
                <c:ptCount val="4"/>
                <c:pt idx="0">
                  <c:v>60</c:v>
                </c:pt>
                <c:pt idx="1">
                  <c:v>40</c:v>
                </c:pt>
              </c:numCache>
            </c:numRef>
          </c:val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layout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lv-LV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lv-LV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lv-LV" dirty="0" smtClean="0"/>
              <a:t>Klientu</a:t>
            </a:r>
            <a:r>
              <a:rPr lang="lv-LV" baseline="0" dirty="0" smtClean="0"/>
              <a:t> </a:t>
            </a:r>
            <a:r>
              <a:rPr lang="lv-LV" dirty="0" smtClean="0"/>
              <a:t>darbaspējas </a:t>
            </a:r>
            <a:r>
              <a:rPr lang="lv-LV" dirty="0"/>
              <a:t>vecums </a:t>
            </a:r>
            <a:r>
              <a:rPr lang="lv-LV" dirty="0" smtClean="0"/>
              <a:t>2016. gads </a:t>
            </a:r>
            <a:endParaRPr lang="lv-LV" dirty="0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view3D>
      <c:rotX val="50"/>
      <c:rotY val="0"/>
      <c:depthPercent val="100"/>
      <c:rAngAx val="0"/>
      <c:perspective val="3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5.0374740667112124E-2"/>
          <c:y val="0.24663546411524967"/>
          <c:w val="0.94962530893712649"/>
          <c:h val="0.75336445146721398"/>
        </c:manualLayout>
      </c:layout>
      <c:pie3DChart>
        <c:varyColors val="1"/>
        <c:ser>
          <c:idx val="0"/>
          <c:order val="0"/>
          <c:tx>
            <c:strRef>
              <c:f>Lapa1!$B$1</c:f>
              <c:strCache>
                <c:ptCount val="1"/>
                <c:pt idx="0">
                  <c:v>Kolonna1</c:v>
                </c:pt>
              </c:strCache>
            </c:strRef>
          </c:tx>
          <c:explosion val="17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Lbls>
            <c:spPr>
              <a:pattFill prst="pct75">
                <a:fgClr>
                  <a:prstClr val="black">
                    <a:lumMod val="75000"/>
                    <a:lumOff val="25000"/>
                  </a:prstClr>
                </a:fgClr>
                <a:bgClr>
                  <a:prstClr val="black">
                    <a:lumMod val="65000"/>
                    <a:lumOff val="35000"/>
                  </a:prst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Lapa1!$A$2:$A$5</c:f>
              <c:strCache>
                <c:ptCount val="2"/>
                <c:pt idx="0">
                  <c:v>DARBA SPĒJAS VECUMĀ  </c:v>
                </c:pt>
                <c:pt idx="1">
                  <c:v>PĒC DARBA SPĒJAS VECUMA </c:v>
                </c:pt>
              </c:strCache>
            </c:strRef>
          </c:cat>
          <c:val>
            <c:numRef>
              <c:f>Lapa1!$B$2:$B$5</c:f>
              <c:numCache>
                <c:formatCode>General</c:formatCode>
                <c:ptCount val="4"/>
                <c:pt idx="0">
                  <c:v>61</c:v>
                </c:pt>
                <c:pt idx="1">
                  <c:v>38</c:v>
                </c:pt>
              </c:numCache>
            </c:numRef>
          </c:val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1.2464364055457279E-3"/>
          <c:y val="0.51661399646928052"/>
          <c:w val="0.34059246311800007"/>
          <c:h val="0.48338600353071942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lv-LV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lv-LV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lv-LV" dirty="0"/>
              <a:t>Klientu darba spējas </a:t>
            </a:r>
            <a:r>
              <a:rPr lang="lv-LV" dirty="0" smtClean="0"/>
              <a:t>vecums 2015.</a:t>
            </a:r>
            <a:r>
              <a:rPr lang="lv-LV" baseline="0" dirty="0" smtClean="0"/>
              <a:t> gads</a:t>
            </a:r>
            <a:r>
              <a:rPr lang="lv-LV" dirty="0" smtClean="0"/>
              <a:t> </a:t>
            </a:r>
            <a:endParaRPr lang="en-US" dirty="0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view3D>
      <c:rotX val="50"/>
      <c:rotY val="0"/>
      <c:depthPercent val="100"/>
      <c:rAngAx val="0"/>
      <c:perspective val="3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Lapa1!$B$1</c:f>
              <c:strCache>
                <c:ptCount val="1"/>
                <c:pt idx="0">
                  <c:v>Kolonna1</c:v>
                </c:pt>
              </c:strCache>
            </c:strRef>
          </c:tx>
          <c:dPt>
            <c:idx val="0"/>
            <c:bubble3D val="0"/>
            <c:explosion val="24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Lapa1!$A$2:$A$5</c:f>
              <c:strCache>
                <c:ptCount val="2"/>
                <c:pt idx="0">
                  <c:v>Darba spējas vecumā </c:v>
                </c:pt>
                <c:pt idx="1">
                  <c:v>Pēc darba spējas vecuma</c:v>
                </c:pt>
              </c:strCache>
            </c:strRef>
          </c:cat>
          <c:val>
            <c:numRef>
              <c:f>Lapa1!$B$2:$B$5</c:f>
              <c:numCache>
                <c:formatCode>General</c:formatCode>
                <c:ptCount val="4"/>
                <c:pt idx="0">
                  <c:v>56</c:v>
                </c:pt>
                <c:pt idx="1">
                  <c:v>42</c:v>
                </c:pt>
              </c:numCache>
            </c:numRef>
          </c:val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layout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lv-LV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lv-LV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lv-LV" dirty="0" smtClean="0"/>
              <a:t>2016.</a:t>
            </a:r>
            <a:r>
              <a:rPr lang="lv-LV" baseline="0" dirty="0" smtClean="0"/>
              <a:t> gadā</a:t>
            </a:r>
            <a:endParaRPr lang="lv-LV" dirty="0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view3D>
      <c:rotX val="50"/>
      <c:rotY val="0"/>
      <c:depthPercent val="100"/>
      <c:rAngAx val="0"/>
      <c:perspective val="3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9.6660806763820932E-3"/>
          <c:y val="0.26089312690820926"/>
          <c:w val="0.94683655627989849"/>
          <c:h val="0.71623427390391681"/>
        </c:manualLayout>
      </c:layout>
      <c:pie3DChart>
        <c:varyColors val="1"/>
        <c:ser>
          <c:idx val="0"/>
          <c:order val="0"/>
          <c:tx>
            <c:strRef>
              <c:f>Lapa1!$B$1</c:f>
              <c:strCache>
                <c:ptCount val="1"/>
                <c:pt idx="0">
                  <c:v>Kolonna1</c:v>
                </c:pt>
              </c:strCache>
            </c:strRef>
          </c:tx>
          <c:explosion val="37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4"/>
            <c:bubble3D val="0"/>
            <c:explosion val="2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Lbls>
            <c:dLbl>
              <c:idx val="1"/>
              <c:layout>
                <c:manualLayout>
                  <c:x val="-2.5165869373575182E-2"/>
                  <c:y val="5.7951886518562604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Lapa1!$A$2:$A$6</c:f>
              <c:strCache>
                <c:ptCount val="5"/>
                <c:pt idx="0">
                  <c:v>F 70</c:v>
                </c:pt>
                <c:pt idx="1">
                  <c:v>F 71</c:v>
                </c:pt>
                <c:pt idx="2">
                  <c:v>F72</c:v>
                </c:pt>
                <c:pt idx="3">
                  <c:v>F20 -F 29</c:v>
                </c:pt>
                <c:pt idx="4">
                  <c:v>F00 -F09</c:v>
                </c:pt>
              </c:strCache>
            </c:strRef>
          </c:cat>
          <c:val>
            <c:numRef>
              <c:f>Lapa1!$B$2:$B$6</c:f>
              <c:numCache>
                <c:formatCode>General</c:formatCode>
                <c:ptCount val="5"/>
                <c:pt idx="0">
                  <c:v>1</c:v>
                </c:pt>
                <c:pt idx="1">
                  <c:v>3</c:v>
                </c:pt>
                <c:pt idx="2">
                  <c:v>6</c:v>
                </c:pt>
                <c:pt idx="3">
                  <c:v>62</c:v>
                </c:pt>
                <c:pt idx="4">
                  <c:v>28</c:v>
                </c:pt>
              </c:numCache>
            </c:numRef>
          </c:val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layout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lv-LV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lv-LV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lv-LV"/>
              <a:t>2015. gadā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view3D>
      <c:rotX val="50"/>
      <c:rotY val="0"/>
      <c:depthPercent val="100"/>
      <c:rAngAx val="0"/>
      <c:perspective val="3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0.24912240367587335"/>
          <c:w val="0.77260566680749543"/>
          <c:h val="0.72973546584979543"/>
        </c:manualLayout>
      </c:layout>
      <c:pie3DChart>
        <c:varyColors val="1"/>
        <c:ser>
          <c:idx val="0"/>
          <c:order val="0"/>
          <c:tx>
            <c:strRef>
              <c:f>Lapa1!$B$1</c:f>
              <c:strCache>
                <c:ptCount val="1"/>
                <c:pt idx="0">
                  <c:v>Tirdzniecība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1"/>
            <c:bubble3D val="0"/>
            <c:explosion val="24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2"/>
            <c:bubble3D val="0"/>
            <c:explosion val="13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3"/>
            <c:bubble3D val="0"/>
            <c:explosion val="26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4"/>
            <c:bubble3D val="0"/>
            <c:explosion val="12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Lapa1!$A$2:$A$6</c:f>
              <c:strCache>
                <c:ptCount val="5"/>
                <c:pt idx="0">
                  <c:v>F70</c:v>
                </c:pt>
                <c:pt idx="1">
                  <c:v>F71</c:v>
                </c:pt>
                <c:pt idx="2">
                  <c:v>F72</c:v>
                </c:pt>
                <c:pt idx="3">
                  <c:v>F20-F29</c:v>
                </c:pt>
                <c:pt idx="4">
                  <c:v>F00-F09</c:v>
                </c:pt>
              </c:strCache>
            </c:strRef>
          </c:cat>
          <c:val>
            <c:numRef>
              <c:f>Lapa1!$B$2:$B$6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7</c:v>
                </c:pt>
                <c:pt idx="3">
                  <c:v>60</c:v>
                </c:pt>
                <c:pt idx="4">
                  <c:v>28</c:v>
                </c:pt>
              </c:numCache>
            </c:numRef>
          </c:val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layout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lv-LV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1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9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A2DFFA0-B12F-451C-82BC-C040E8D1A6CB}" type="doc">
      <dgm:prSet loTypeId="urn:microsoft.com/office/officeart/2005/8/layout/radial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lv-LV"/>
        </a:p>
      </dgm:t>
    </dgm:pt>
    <dgm:pt modelId="{1D64003E-989D-465D-A417-5354160C7A7D}">
      <dgm:prSet phldrT="[Teksts]"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>
        <a:solidFill>
          <a:srgbClr val="FFFF00"/>
        </a:solidFill>
        <a:ln w="28575">
          <a:solidFill>
            <a:srgbClr val="820000"/>
          </a:solidFill>
        </a:ln>
      </dgm:spPr>
      <dgm:t>
        <a:bodyPr/>
        <a:lstStyle/>
        <a:p>
          <a:r>
            <a:rPr lang="lv-LV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Klients</a:t>
          </a:r>
          <a:endParaRPr lang="lv-LV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CC9D7BA-9F81-48A9-B2D1-67F83F76B023}" type="parTrans" cxnId="{6BFC683A-F273-49BA-A82C-7B1D49B2401B}">
      <dgm:prSet/>
      <dgm:spPr/>
      <dgm:t>
        <a:bodyPr/>
        <a:lstStyle/>
        <a:p>
          <a:endParaRPr lang="lv-LV"/>
        </a:p>
      </dgm:t>
    </dgm:pt>
    <dgm:pt modelId="{830C969C-7F0E-4E5F-B6C2-1D0286ABD549}" type="sibTrans" cxnId="{6BFC683A-F273-49BA-A82C-7B1D49B2401B}">
      <dgm:prSet/>
      <dgm:spPr/>
      <dgm:t>
        <a:bodyPr/>
        <a:lstStyle/>
        <a:p>
          <a:endParaRPr lang="lv-LV"/>
        </a:p>
      </dgm:t>
    </dgm:pt>
    <dgm:pt modelId="{AF737554-4555-4707-80E8-A7710B119BFE}">
      <dgm:prSet phldrT="[Teksts]"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>
        <a:ln w="28575">
          <a:solidFill>
            <a:srgbClr val="820000"/>
          </a:solidFill>
        </a:ln>
      </dgm:spPr>
      <dgm:t>
        <a:bodyPr/>
        <a:lstStyle/>
        <a:p>
          <a:r>
            <a:rPr lang="lv-LV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1.Klientu funkcionālo spēju izvērtēšana</a:t>
          </a:r>
          <a:endParaRPr lang="lv-LV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804199B-DD45-4756-B66F-C62A3541051E}" type="parTrans" cxnId="{76D57349-42EB-40BE-AE56-2D152263B0E7}">
      <dgm:prSet/>
      <dgm:spPr/>
      <dgm:t>
        <a:bodyPr/>
        <a:lstStyle/>
        <a:p>
          <a:endParaRPr lang="lv-LV"/>
        </a:p>
      </dgm:t>
    </dgm:pt>
    <dgm:pt modelId="{351E09F4-12EF-4B4F-B956-7D59ABDA97D3}" type="sibTrans" cxnId="{76D57349-42EB-40BE-AE56-2D152263B0E7}">
      <dgm:prSet/>
      <dgm:spPr>
        <a:solidFill>
          <a:srgbClr val="820000"/>
        </a:solidFill>
      </dgm:spPr>
      <dgm:t>
        <a:bodyPr/>
        <a:lstStyle/>
        <a:p>
          <a:endParaRPr lang="lv-LV"/>
        </a:p>
      </dgm:t>
    </dgm:pt>
    <dgm:pt modelId="{1E3666E1-685A-45D1-84BF-9813861EACC5}">
      <dgm:prSet phldrT="[Teksts]"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>
        <a:ln w="28575">
          <a:solidFill>
            <a:srgbClr val="820000"/>
          </a:solidFill>
        </a:ln>
      </dgm:spPr>
      <dgm:t>
        <a:bodyPr/>
        <a:lstStyle/>
        <a:p>
          <a:r>
            <a:rPr lang="lv-LV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2.Problēmas identificēšana</a:t>
          </a:r>
          <a:endParaRPr lang="lv-LV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32E1E3F-19C4-4E6A-BB3C-84F1789E6BAA}" type="parTrans" cxnId="{BB547184-6B8D-46C3-B2CA-B1CB9EA6960B}">
      <dgm:prSet/>
      <dgm:spPr/>
      <dgm:t>
        <a:bodyPr/>
        <a:lstStyle/>
        <a:p>
          <a:endParaRPr lang="lv-LV"/>
        </a:p>
      </dgm:t>
    </dgm:pt>
    <dgm:pt modelId="{22767C4E-8414-4F95-813E-A97061F94123}" type="sibTrans" cxnId="{BB547184-6B8D-46C3-B2CA-B1CB9EA6960B}">
      <dgm:prSet/>
      <dgm:spPr/>
      <dgm:t>
        <a:bodyPr/>
        <a:lstStyle/>
        <a:p>
          <a:endParaRPr lang="lv-LV"/>
        </a:p>
      </dgm:t>
    </dgm:pt>
    <dgm:pt modelId="{5F5FE321-7835-4285-BEED-16EC218F3E70}">
      <dgm:prSet phldrT="[Teksts]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>
        <a:ln w="38100">
          <a:solidFill>
            <a:srgbClr val="820000"/>
          </a:solidFill>
        </a:ln>
      </dgm:spPr>
      <dgm:t>
        <a:bodyPr/>
        <a:lstStyle/>
        <a:p>
          <a:r>
            <a:rPr lang="lv-LV" dirty="0" smtClean="0"/>
            <a:t>3. Veselības aprūpes un </a:t>
          </a:r>
          <a:r>
            <a:rPr lang="lv-LV" dirty="0" err="1" smtClean="0"/>
            <a:t>soc.aprūpes</a:t>
          </a:r>
          <a:r>
            <a:rPr lang="lv-LV" dirty="0" smtClean="0"/>
            <a:t>, </a:t>
          </a:r>
          <a:r>
            <a:rPr lang="lv-LV" dirty="0" err="1" smtClean="0"/>
            <a:t>soc.rehabilitācijas</a:t>
          </a:r>
          <a:r>
            <a:rPr lang="lv-LV" dirty="0" smtClean="0"/>
            <a:t> plānošana</a:t>
          </a:r>
          <a:endParaRPr lang="lv-LV" dirty="0"/>
        </a:p>
      </dgm:t>
    </dgm:pt>
    <dgm:pt modelId="{E1F4004B-B1E1-4F20-9B98-CA35F26EC451}" type="parTrans" cxnId="{3A429DF0-BC15-4BD3-A13C-3C0D0B290960}">
      <dgm:prSet/>
      <dgm:spPr/>
      <dgm:t>
        <a:bodyPr/>
        <a:lstStyle/>
        <a:p>
          <a:endParaRPr lang="lv-LV"/>
        </a:p>
      </dgm:t>
    </dgm:pt>
    <dgm:pt modelId="{C4913374-2511-4074-8729-F3B5AF3D95EE}" type="sibTrans" cxnId="{3A429DF0-BC15-4BD3-A13C-3C0D0B290960}">
      <dgm:prSet/>
      <dgm:spPr/>
      <dgm:t>
        <a:bodyPr/>
        <a:lstStyle/>
        <a:p>
          <a:endParaRPr lang="lv-LV"/>
        </a:p>
      </dgm:t>
    </dgm:pt>
    <dgm:pt modelId="{AB336C6E-69E8-4471-BC65-36824F134A66}">
      <dgm:prSet phldrT="[Teksts]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>
        <a:ln w="38100">
          <a:solidFill>
            <a:srgbClr val="820000"/>
          </a:solidFill>
        </a:ln>
      </dgm:spPr>
      <dgm:t>
        <a:bodyPr/>
        <a:lstStyle/>
        <a:p>
          <a:r>
            <a:rPr lang="lv-LV" dirty="0" smtClean="0"/>
            <a:t>7.Procesa analīze</a:t>
          </a:r>
          <a:endParaRPr lang="lv-LV" dirty="0"/>
        </a:p>
      </dgm:t>
    </dgm:pt>
    <dgm:pt modelId="{2FD0D7A7-1F86-43D0-B38E-2B2D0625BE7E}" type="parTrans" cxnId="{EB6E96FB-7516-4AF1-8898-98BCBBC63239}">
      <dgm:prSet/>
      <dgm:spPr/>
      <dgm:t>
        <a:bodyPr/>
        <a:lstStyle/>
        <a:p>
          <a:endParaRPr lang="lv-LV"/>
        </a:p>
      </dgm:t>
    </dgm:pt>
    <dgm:pt modelId="{E922EEB6-0B0D-4491-92B1-EFF80E1212F3}" type="sibTrans" cxnId="{EB6E96FB-7516-4AF1-8898-98BCBBC63239}">
      <dgm:prSet/>
      <dgm:spPr>
        <a:solidFill>
          <a:srgbClr val="820000"/>
        </a:solidFill>
        <a:ln>
          <a:solidFill>
            <a:srgbClr val="820000"/>
          </a:solidFill>
        </a:ln>
      </dgm:spPr>
      <dgm:t>
        <a:bodyPr/>
        <a:lstStyle/>
        <a:p>
          <a:endParaRPr lang="lv-LV"/>
        </a:p>
      </dgm:t>
    </dgm:pt>
    <dgm:pt modelId="{EA2009CA-2600-492D-B506-C37AE332C81B}">
      <dgm:prSet phldrT="[Teksts]" phldr="1"/>
      <dgm:spPr/>
      <dgm:t>
        <a:bodyPr/>
        <a:lstStyle/>
        <a:p>
          <a:endParaRPr lang="lv-LV"/>
        </a:p>
      </dgm:t>
    </dgm:pt>
    <dgm:pt modelId="{72D4C3A8-1FD9-4B70-861B-A4BF458BB0CA}" type="parTrans" cxnId="{514ACCBA-EA3C-4C61-A6E1-29A66AD90485}">
      <dgm:prSet/>
      <dgm:spPr/>
      <dgm:t>
        <a:bodyPr/>
        <a:lstStyle/>
        <a:p>
          <a:endParaRPr lang="lv-LV"/>
        </a:p>
      </dgm:t>
    </dgm:pt>
    <dgm:pt modelId="{0224075E-3612-4DE4-926B-079200BBC36A}" type="sibTrans" cxnId="{514ACCBA-EA3C-4C61-A6E1-29A66AD90485}">
      <dgm:prSet/>
      <dgm:spPr/>
      <dgm:t>
        <a:bodyPr/>
        <a:lstStyle/>
        <a:p>
          <a:endParaRPr lang="lv-LV"/>
        </a:p>
      </dgm:t>
    </dgm:pt>
    <dgm:pt modelId="{D60FE72C-C1C2-4A41-856B-AA43F29923FE}">
      <dgm:prSet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>
        <a:ln w="38100">
          <a:solidFill>
            <a:srgbClr val="820000"/>
          </a:solidFill>
        </a:ln>
      </dgm:spPr>
      <dgm:t>
        <a:bodyPr/>
        <a:lstStyle/>
        <a:p>
          <a:r>
            <a:rPr lang="lv-LV" dirty="0" smtClean="0"/>
            <a:t>5.Metodiskie materiāli sociālo prasmju uzturēšanai/ uzlabošanai</a:t>
          </a:r>
          <a:endParaRPr lang="lv-LV" dirty="0"/>
        </a:p>
      </dgm:t>
    </dgm:pt>
    <dgm:pt modelId="{EE6729EE-81ED-440D-9E2F-DFF59F86843D}" type="parTrans" cxnId="{8C8703D3-DA81-4108-A710-9F605A9882E0}">
      <dgm:prSet/>
      <dgm:spPr/>
      <dgm:t>
        <a:bodyPr/>
        <a:lstStyle/>
        <a:p>
          <a:endParaRPr lang="lv-LV"/>
        </a:p>
      </dgm:t>
    </dgm:pt>
    <dgm:pt modelId="{88719C0D-CFC9-4ACE-AAE5-C6F942FB462A}" type="sibTrans" cxnId="{8C8703D3-DA81-4108-A710-9F605A9882E0}">
      <dgm:prSet/>
      <dgm:spPr/>
      <dgm:t>
        <a:bodyPr/>
        <a:lstStyle/>
        <a:p>
          <a:endParaRPr lang="lv-LV"/>
        </a:p>
      </dgm:t>
    </dgm:pt>
    <dgm:pt modelId="{55F4CB30-E240-429C-9FEF-5D5EF6214234}">
      <dgm:prSet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>
        <a:ln w="38100">
          <a:solidFill>
            <a:srgbClr val="820000"/>
          </a:solidFill>
        </a:ln>
      </dgm:spPr>
      <dgm:t>
        <a:bodyPr/>
        <a:lstStyle/>
        <a:p>
          <a:r>
            <a:rPr lang="lv-LV" dirty="0" smtClean="0"/>
            <a:t>6.Sociālās aprūpes un sociālās rehabilitācijas process</a:t>
          </a:r>
          <a:endParaRPr lang="lv-LV" dirty="0"/>
        </a:p>
      </dgm:t>
    </dgm:pt>
    <dgm:pt modelId="{A55EF44C-6AC8-4BF5-9C10-823CFA2C03CF}" type="parTrans" cxnId="{687E5379-3769-44C3-8E88-113E6D34EEEE}">
      <dgm:prSet/>
      <dgm:spPr/>
      <dgm:t>
        <a:bodyPr/>
        <a:lstStyle/>
        <a:p>
          <a:endParaRPr lang="lv-LV"/>
        </a:p>
      </dgm:t>
    </dgm:pt>
    <dgm:pt modelId="{6E8E93DE-16BE-4E6F-AE43-FDBEDB85222C}" type="sibTrans" cxnId="{687E5379-3769-44C3-8E88-113E6D34EEEE}">
      <dgm:prSet/>
      <dgm:spPr>
        <a:solidFill>
          <a:srgbClr val="820000"/>
        </a:solidFill>
        <a:ln>
          <a:solidFill>
            <a:srgbClr val="820000"/>
          </a:solidFill>
        </a:ln>
      </dgm:spPr>
      <dgm:t>
        <a:bodyPr/>
        <a:lstStyle/>
        <a:p>
          <a:endParaRPr lang="lv-LV"/>
        </a:p>
      </dgm:t>
    </dgm:pt>
    <dgm:pt modelId="{D036757B-7BA0-438F-9954-0E360AF53733}" type="pres">
      <dgm:prSet presAssocID="{2A2DFFA0-B12F-451C-82BC-C040E8D1A6CB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lv-LV"/>
        </a:p>
      </dgm:t>
    </dgm:pt>
    <dgm:pt modelId="{FA78F10D-A60F-489C-9193-B921AACE104D}" type="pres">
      <dgm:prSet presAssocID="{1D64003E-989D-465D-A417-5354160C7A7D}" presName="centerShape" presStyleLbl="node0" presStyleIdx="0" presStyleCnt="1" custLinFactNeighborX="-6889" custLinFactNeighborY="-7083"/>
      <dgm:spPr/>
      <dgm:t>
        <a:bodyPr/>
        <a:lstStyle/>
        <a:p>
          <a:endParaRPr lang="lv-LV"/>
        </a:p>
      </dgm:t>
    </dgm:pt>
    <dgm:pt modelId="{F9997CE5-C98D-44D4-B210-4C46A4B927EB}" type="pres">
      <dgm:prSet presAssocID="{AF737554-4555-4707-80E8-A7710B119BFE}" presName="node" presStyleLbl="node1" presStyleIdx="0" presStyleCnt="6" custScaleX="212631" custScaleY="87658" custRadScaleRad="123939" custRadScaleInc="0">
        <dgm:presLayoutVars>
          <dgm:bulletEnabled val="1"/>
        </dgm:presLayoutVars>
      </dgm:prSet>
      <dgm:spPr/>
      <dgm:t>
        <a:bodyPr/>
        <a:lstStyle/>
        <a:p>
          <a:endParaRPr lang="lv-LV"/>
        </a:p>
      </dgm:t>
    </dgm:pt>
    <dgm:pt modelId="{B8408208-059A-4E48-89EA-D9F63CD32D09}" type="pres">
      <dgm:prSet presAssocID="{AF737554-4555-4707-80E8-A7710B119BFE}" presName="dummy" presStyleCnt="0"/>
      <dgm:spPr/>
    </dgm:pt>
    <dgm:pt modelId="{F169E03C-2B4A-4A7A-99E1-ED9121FE1BF5}" type="pres">
      <dgm:prSet presAssocID="{351E09F4-12EF-4B4F-B956-7D59ABDA97D3}" presName="sibTrans" presStyleLbl="sibTrans2D1" presStyleIdx="0" presStyleCnt="6"/>
      <dgm:spPr/>
      <dgm:t>
        <a:bodyPr/>
        <a:lstStyle/>
        <a:p>
          <a:endParaRPr lang="lv-LV"/>
        </a:p>
      </dgm:t>
    </dgm:pt>
    <dgm:pt modelId="{D06BD383-E5B1-4DC2-8B77-7D11F9716F9B}" type="pres">
      <dgm:prSet presAssocID="{1E3666E1-685A-45D1-84BF-9813861EACC5}" presName="node" presStyleLbl="node1" presStyleIdx="1" presStyleCnt="6" custScaleX="178998" custScaleY="91581" custRadScaleRad="134798" custRadScaleInc="-30472">
        <dgm:presLayoutVars>
          <dgm:bulletEnabled val="1"/>
        </dgm:presLayoutVars>
      </dgm:prSet>
      <dgm:spPr/>
      <dgm:t>
        <a:bodyPr/>
        <a:lstStyle/>
        <a:p>
          <a:endParaRPr lang="lv-LV"/>
        </a:p>
      </dgm:t>
    </dgm:pt>
    <dgm:pt modelId="{CDBFB217-5068-420D-9964-591D8F8AE6D6}" type="pres">
      <dgm:prSet presAssocID="{1E3666E1-685A-45D1-84BF-9813861EACC5}" presName="dummy" presStyleCnt="0"/>
      <dgm:spPr/>
    </dgm:pt>
    <dgm:pt modelId="{5326D0D3-95DA-4246-816D-34875B6A34F8}" type="pres">
      <dgm:prSet presAssocID="{22767C4E-8414-4F95-813E-A97061F94123}" presName="sibTrans" presStyleLbl="sibTrans2D1" presStyleIdx="1" presStyleCnt="6"/>
      <dgm:spPr/>
      <dgm:t>
        <a:bodyPr/>
        <a:lstStyle/>
        <a:p>
          <a:endParaRPr lang="lv-LV"/>
        </a:p>
      </dgm:t>
    </dgm:pt>
    <dgm:pt modelId="{C21FF789-78F9-4442-8743-25315E336656}" type="pres">
      <dgm:prSet presAssocID="{5F5FE321-7835-4285-BEED-16EC218F3E70}" presName="node" presStyleLbl="node1" presStyleIdx="2" presStyleCnt="6" custScaleX="245959" custScaleY="178603" custRadScaleRad="142325" custRadScaleInc="-154450">
        <dgm:presLayoutVars>
          <dgm:bulletEnabled val="1"/>
        </dgm:presLayoutVars>
      </dgm:prSet>
      <dgm:spPr/>
      <dgm:t>
        <a:bodyPr/>
        <a:lstStyle/>
        <a:p>
          <a:endParaRPr lang="lv-LV"/>
        </a:p>
      </dgm:t>
    </dgm:pt>
    <dgm:pt modelId="{912DD4C2-641E-4184-B91F-3D0F7FA61196}" type="pres">
      <dgm:prSet presAssocID="{5F5FE321-7835-4285-BEED-16EC218F3E70}" presName="dummy" presStyleCnt="0"/>
      <dgm:spPr/>
    </dgm:pt>
    <dgm:pt modelId="{234A65B3-116D-41E0-9F4F-0980F0F02007}" type="pres">
      <dgm:prSet presAssocID="{C4913374-2511-4074-8729-F3B5AF3D95EE}" presName="sibTrans" presStyleLbl="sibTrans2D1" presStyleIdx="2" presStyleCnt="6"/>
      <dgm:spPr/>
      <dgm:t>
        <a:bodyPr/>
        <a:lstStyle/>
        <a:p>
          <a:endParaRPr lang="lv-LV"/>
        </a:p>
      </dgm:t>
    </dgm:pt>
    <dgm:pt modelId="{B673D059-3085-45D2-9208-F9B8C228317F}" type="pres">
      <dgm:prSet presAssocID="{D60FE72C-C1C2-4A41-856B-AA43F29923FE}" presName="node" presStyleLbl="node1" presStyleIdx="3" presStyleCnt="6" custScaleX="251012" custScaleY="124192" custRadScaleRad="97921" custRadScaleInc="186858">
        <dgm:presLayoutVars>
          <dgm:bulletEnabled val="1"/>
        </dgm:presLayoutVars>
      </dgm:prSet>
      <dgm:spPr/>
      <dgm:t>
        <a:bodyPr/>
        <a:lstStyle/>
        <a:p>
          <a:endParaRPr lang="lv-LV"/>
        </a:p>
      </dgm:t>
    </dgm:pt>
    <dgm:pt modelId="{8D348EB7-FE63-4A70-9A6D-449BECA2EDD6}" type="pres">
      <dgm:prSet presAssocID="{D60FE72C-C1C2-4A41-856B-AA43F29923FE}" presName="dummy" presStyleCnt="0"/>
      <dgm:spPr/>
    </dgm:pt>
    <dgm:pt modelId="{B330BA13-66B0-4F33-B17C-3BEB399280C5}" type="pres">
      <dgm:prSet presAssocID="{88719C0D-CFC9-4ACE-AAE5-C6F942FB462A}" presName="sibTrans" presStyleLbl="sibTrans2D1" presStyleIdx="3" presStyleCnt="6"/>
      <dgm:spPr/>
      <dgm:t>
        <a:bodyPr/>
        <a:lstStyle/>
        <a:p>
          <a:endParaRPr lang="lv-LV"/>
        </a:p>
      </dgm:t>
    </dgm:pt>
    <dgm:pt modelId="{ACC53248-940F-4BC7-88E2-13D89558C63D}" type="pres">
      <dgm:prSet presAssocID="{55F4CB30-E240-429C-9FEF-5D5EF6214234}" presName="node" presStyleLbl="node1" presStyleIdx="4" presStyleCnt="6" custScaleX="177579" custScaleY="133607" custRadScaleRad="128030" custRadScaleInc="153291">
        <dgm:presLayoutVars>
          <dgm:bulletEnabled val="1"/>
        </dgm:presLayoutVars>
      </dgm:prSet>
      <dgm:spPr/>
      <dgm:t>
        <a:bodyPr/>
        <a:lstStyle/>
        <a:p>
          <a:endParaRPr lang="lv-LV"/>
        </a:p>
      </dgm:t>
    </dgm:pt>
    <dgm:pt modelId="{4CCA384D-5A44-4900-B55E-7C0CA9CEE8CC}" type="pres">
      <dgm:prSet presAssocID="{55F4CB30-E240-429C-9FEF-5D5EF6214234}" presName="dummy" presStyleCnt="0"/>
      <dgm:spPr/>
    </dgm:pt>
    <dgm:pt modelId="{BEF7F984-C6B4-4CAB-98BC-436DBE7F8B26}" type="pres">
      <dgm:prSet presAssocID="{6E8E93DE-16BE-4E6F-AE43-FDBEDB85222C}" presName="sibTrans" presStyleLbl="sibTrans2D1" presStyleIdx="4" presStyleCnt="6"/>
      <dgm:spPr/>
      <dgm:t>
        <a:bodyPr/>
        <a:lstStyle/>
        <a:p>
          <a:endParaRPr lang="lv-LV"/>
        </a:p>
      </dgm:t>
    </dgm:pt>
    <dgm:pt modelId="{36BA15E1-5162-4239-8D90-0D80B94AC77F}" type="pres">
      <dgm:prSet presAssocID="{AB336C6E-69E8-4471-BC65-36824F134A66}" presName="node" presStyleLbl="node1" presStyleIdx="5" presStyleCnt="6" custScaleX="186021" custScaleY="70125" custRadScaleRad="141506" custRadScaleInc="12216">
        <dgm:presLayoutVars>
          <dgm:bulletEnabled val="1"/>
        </dgm:presLayoutVars>
      </dgm:prSet>
      <dgm:spPr/>
      <dgm:t>
        <a:bodyPr/>
        <a:lstStyle/>
        <a:p>
          <a:endParaRPr lang="lv-LV"/>
        </a:p>
      </dgm:t>
    </dgm:pt>
    <dgm:pt modelId="{A6B6B122-B20D-4E11-9E01-0E335A74B10C}" type="pres">
      <dgm:prSet presAssocID="{AB336C6E-69E8-4471-BC65-36824F134A66}" presName="dummy" presStyleCnt="0"/>
      <dgm:spPr/>
    </dgm:pt>
    <dgm:pt modelId="{AF383A58-4875-41CB-B10D-2CB2D785741A}" type="pres">
      <dgm:prSet presAssocID="{E922EEB6-0B0D-4491-92B1-EFF80E1212F3}" presName="sibTrans" presStyleLbl="sibTrans2D1" presStyleIdx="5" presStyleCnt="6"/>
      <dgm:spPr/>
      <dgm:t>
        <a:bodyPr/>
        <a:lstStyle/>
        <a:p>
          <a:endParaRPr lang="lv-LV"/>
        </a:p>
      </dgm:t>
    </dgm:pt>
  </dgm:ptLst>
  <dgm:cxnLst>
    <dgm:cxn modelId="{EB6E96FB-7516-4AF1-8898-98BCBBC63239}" srcId="{1D64003E-989D-465D-A417-5354160C7A7D}" destId="{AB336C6E-69E8-4471-BC65-36824F134A66}" srcOrd="5" destOrd="0" parTransId="{2FD0D7A7-1F86-43D0-B38E-2B2D0625BE7E}" sibTransId="{E922EEB6-0B0D-4491-92B1-EFF80E1212F3}"/>
    <dgm:cxn modelId="{89F26F18-A750-4180-9FB9-2E42AE721B07}" type="presOf" srcId="{E922EEB6-0B0D-4491-92B1-EFF80E1212F3}" destId="{AF383A58-4875-41CB-B10D-2CB2D785741A}" srcOrd="0" destOrd="0" presId="urn:microsoft.com/office/officeart/2005/8/layout/radial6"/>
    <dgm:cxn modelId="{B66B2A6D-AEDA-45E9-A224-E465F5C02128}" type="presOf" srcId="{5F5FE321-7835-4285-BEED-16EC218F3E70}" destId="{C21FF789-78F9-4442-8743-25315E336656}" srcOrd="0" destOrd="0" presId="urn:microsoft.com/office/officeart/2005/8/layout/radial6"/>
    <dgm:cxn modelId="{8C8703D3-DA81-4108-A710-9F605A9882E0}" srcId="{1D64003E-989D-465D-A417-5354160C7A7D}" destId="{D60FE72C-C1C2-4A41-856B-AA43F29923FE}" srcOrd="3" destOrd="0" parTransId="{EE6729EE-81ED-440D-9E2F-DFF59F86843D}" sibTransId="{88719C0D-CFC9-4ACE-AAE5-C6F942FB462A}"/>
    <dgm:cxn modelId="{776C66E0-EE02-4F6B-A4B4-B41BC59E44EE}" type="presOf" srcId="{AB336C6E-69E8-4471-BC65-36824F134A66}" destId="{36BA15E1-5162-4239-8D90-0D80B94AC77F}" srcOrd="0" destOrd="0" presId="urn:microsoft.com/office/officeart/2005/8/layout/radial6"/>
    <dgm:cxn modelId="{5FAFB822-81C7-443F-A33C-27A6ECDF317D}" type="presOf" srcId="{22767C4E-8414-4F95-813E-A97061F94123}" destId="{5326D0D3-95DA-4246-816D-34875B6A34F8}" srcOrd="0" destOrd="0" presId="urn:microsoft.com/office/officeart/2005/8/layout/radial6"/>
    <dgm:cxn modelId="{687E5379-3769-44C3-8E88-113E6D34EEEE}" srcId="{1D64003E-989D-465D-A417-5354160C7A7D}" destId="{55F4CB30-E240-429C-9FEF-5D5EF6214234}" srcOrd="4" destOrd="0" parTransId="{A55EF44C-6AC8-4BF5-9C10-823CFA2C03CF}" sibTransId="{6E8E93DE-16BE-4E6F-AE43-FDBEDB85222C}"/>
    <dgm:cxn modelId="{5BE0E835-0112-494A-893D-ECB22DE4C8EE}" type="presOf" srcId="{88719C0D-CFC9-4ACE-AAE5-C6F942FB462A}" destId="{B330BA13-66B0-4F33-B17C-3BEB399280C5}" srcOrd="0" destOrd="0" presId="urn:microsoft.com/office/officeart/2005/8/layout/radial6"/>
    <dgm:cxn modelId="{E99E9710-4379-4EF5-806F-16FE731EEB82}" type="presOf" srcId="{D60FE72C-C1C2-4A41-856B-AA43F29923FE}" destId="{B673D059-3085-45D2-9208-F9B8C228317F}" srcOrd="0" destOrd="0" presId="urn:microsoft.com/office/officeart/2005/8/layout/radial6"/>
    <dgm:cxn modelId="{76D57349-42EB-40BE-AE56-2D152263B0E7}" srcId="{1D64003E-989D-465D-A417-5354160C7A7D}" destId="{AF737554-4555-4707-80E8-A7710B119BFE}" srcOrd="0" destOrd="0" parTransId="{B804199B-DD45-4756-B66F-C62A3541051E}" sibTransId="{351E09F4-12EF-4B4F-B956-7D59ABDA97D3}"/>
    <dgm:cxn modelId="{1BC6AC47-65D3-4001-8CC7-312E51080E03}" type="presOf" srcId="{2A2DFFA0-B12F-451C-82BC-C040E8D1A6CB}" destId="{D036757B-7BA0-438F-9954-0E360AF53733}" srcOrd="0" destOrd="0" presId="urn:microsoft.com/office/officeart/2005/8/layout/radial6"/>
    <dgm:cxn modelId="{5346CC8E-C7A9-4C0A-A2C9-BCCD050630BA}" type="presOf" srcId="{1E3666E1-685A-45D1-84BF-9813861EACC5}" destId="{D06BD383-E5B1-4DC2-8B77-7D11F9716F9B}" srcOrd="0" destOrd="0" presId="urn:microsoft.com/office/officeart/2005/8/layout/radial6"/>
    <dgm:cxn modelId="{C9CC2F7A-A62B-4A0E-BA20-859389D3B67A}" type="presOf" srcId="{351E09F4-12EF-4B4F-B956-7D59ABDA97D3}" destId="{F169E03C-2B4A-4A7A-99E1-ED9121FE1BF5}" srcOrd="0" destOrd="0" presId="urn:microsoft.com/office/officeart/2005/8/layout/radial6"/>
    <dgm:cxn modelId="{BB547184-6B8D-46C3-B2CA-B1CB9EA6960B}" srcId="{1D64003E-989D-465D-A417-5354160C7A7D}" destId="{1E3666E1-685A-45D1-84BF-9813861EACC5}" srcOrd="1" destOrd="0" parTransId="{A32E1E3F-19C4-4E6A-BB3C-84F1789E6BAA}" sibTransId="{22767C4E-8414-4F95-813E-A97061F94123}"/>
    <dgm:cxn modelId="{225265DE-6223-4E2F-AD0F-FAFCA3B4592C}" type="presOf" srcId="{6E8E93DE-16BE-4E6F-AE43-FDBEDB85222C}" destId="{BEF7F984-C6B4-4CAB-98BC-436DBE7F8B26}" srcOrd="0" destOrd="0" presId="urn:microsoft.com/office/officeart/2005/8/layout/radial6"/>
    <dgm:cxn modelId="{6BFC683A-F273-49BA-A82C-7B1D49B2401B}" srcId="{2A2DFFA0-B12F-451C-82BC-C040E8D1A6CB}" destId="{1D64003E-989D-465D-A417-5354160C7A7D}" srcOrd="0" destOrd="0" parTransId="{ACC9D7BA-9F81-48A9-B2D1-67F83F76B023}" sibTransId="{830C969C-7F0E-4E5F-B6C2-1D0286ABD549}"/>
    <dgm:cxn modelId="{514ACCBA-EA3C-4C61-A6E1-29A66AD90485}" srcId="{2A2DFFA0-B12F-451C-82BC-C040E8D1A6CB}" destId="{EA2009CA-2600-492D-B506-C37AE332C81B}" srcOrd="1" destOrd="0" parTransId="{72D4C3A8-1FD9-4B70-861B-A4BF458BB0CA}" sibTransId="{0224075E-3612-4DE4-926B-079200BBC36A}"/>
    <dgm:cxn modelId="{51A76D0E-32CB-4ABD-A154-361A0C5421F7}" type="presOf" srcId="{AF737554-4555-4707-80E8-A7710B119BFE}" destId="{F9997CE5-C98D-44D4-B210-4C46A4B927EB}" srcOrd="0" destOrd="0" presId="urn:microsoft.com/office/officeart/2005/8/layout/radial6"/>
    <dgm:cxn modelId="{F7289655-9A80-4A56-8761-E77091E62D8D}" type="presOf" srcId="{C4913374-2511-4074-8729-F3B5AF3D95EE}" destId="{234A65B3-116D-41E0-9F4F-0980F0F02007}" srcOrd="0" destOrd="0" presId="urn:microsoft.com/office/officeart/2005/8/layout/radial6"/>
    <dgm:cxn modelId="{663237FD-78F7-4C6C-8495-B17EDE33BB1A}" type="presOf" srcId="{1D64003E-989D-465D-A417-5354160C7A7D}" destId="{FA78F10D-A60F-489C-9193-B921AACE104D}" srcOrd="0" destOrd="0" presId="urn:microsoft.com/office/officeart/2005/8/layout/radial6"/>
    <dgm:cxn modelId="{1992AD01-ECA7-4EF5-9D29-CACA6F2C545A}" type="presOf" srcId="{55F4CB30-E240-429C-9FEF-5D5EF6214234}" destId="{ACC53248-940F-4BC7-88E2-13D89558C63D}" srcOrd="0" destOrd="0" presId="urn:microsoft.com/office/officeart/2005/8/layout/radial6"/>
    <dgm:cxn modelId="{3A429DF0-BC15-4BD3-A13C-3C0D0B290960}" srcId="{1D64003E-989D-465D-A417-5354160C7A7D}" destId="{5F5FE321-7835-4285-BEED-16EC218F3E70}" srcOrd="2" destOrd="0" parTransId="{E1F4004B-B1E1-4F20-9B98-CA35F26EC451}" sibTransId="{C4913374-2511-4074-8729-F3B5AF3D95EE}"/>
    <dgm:cxn modelId="{6C23DEE3-9F6C-478F-853D-CDB1BDC4F183}" type="presParOf" srcId="{D036757B-7BA0-438F-9954-0E360AF53733}" destId="{FA78F10D-A60F-489C-9193-B921AACE104D}" srcOrd="0" destOrd="0" presId="urn:microsoft.com/office/officeart/2005/8/layout/radial6"/>
    <dgm:cxn modelId="{89E071D1-0C1A-4CD8-92C1-BBB3CA029046}" type="presParOf" srcId="{D036757B-7BA0-438F-9954-0E360AF53733}" destId="{F9997CE5-C98D-44D4-B210-4C46A4B927EB}" srcOrd="1" destOrd="0" presId="urn:microsoft.com/office/officeart/2005/8/layout/radial6"/>
    <dgm:cxn modelId="{D577304A-F7AC-4C0B-BB17-6AA70BB8557B}" type="presParOf" srcId="{D036757B-7BA0-438F-9954-0E360AF53733}" destId="{B8408208-059A-4E48-89EA-D9F63CD32D09}" srcOrd="2" destOrd="0" presId="urn:microsoft.com/office/officeart/2005/8/layout/radial6"/>
    <dgm:cxn modelId="{B2756F9A-876E-4CF4-ABB7-7FE7D2156D19}" type="presParOf" srcId="{D036757B-7BA0-438F-9954-0E360AF53733}" destId="{F169E03C-2B4A-4A7A-99E1-ED9121FE1BF5}" srcOrd="3" destOrd="0" presId="urn:microsoft.com/office/officeart/2005/8/layout/radial6"/>
    <dgm:cxn modelId="{5BC2306B-F8F2-40D3-A449-5E32823384FC}" type="presParOf" srcId="{D036757B-7BA0-438F-9954-0E360AF53733}" destId="{D06BD383-E5B1-4DC2-8B77-7D11F9716F9B}" srcOrd="4" destOrd="0" presId="urn:microsoft.com/office/officeart/2005/8/layout/radial6"/>
    <dgm:cxn modelId="{1CF0C2EB-1780-46DE-89F1-A8BC966C40F4}" type="presParOf" srcId="{D036757B-7BA0-438F-9954-0E360AF53733}" destId="{CDBFB217-5068-420D-9964-591D8F8AE6D6}" srcOrd="5" destOrd="0" presId="urn:microsoft.com/office/officeart/2005/8/layout/radial6"/>
    <dgm:cxn modelId="{EF5AE002-37D3-4952-9A74-CFF9CA7DA42F}" type="presParOf" srcId="{D036757B-7BA0-438F-9954-0E360AF53733}" destId="{5326D0D3-95DA-4246-816D-34875B6A34F8}" srcOrd="6" destOrd="0" presId="urn:microsoft.com/office/officeart/2005/8/layout/radial6"/>
    <dgm:cxn modelId="{DC843099-21A4-4AF7-B9A6-35AA12BC9AAE}" type="presParOf" srcId="{D036757B-7BA0-438F-9954-0E360AF53733}" destId="{C21FF789-78F9-4442-8743-25315E336656}" srcOrd="7" destOrd="0" presId="urn:microsoft.com/office/officeart/2005/8/layout/radial6"/>
    <dgm:cxn modelId="{6513644B-9579-4265-ABD3-49C7F9ECB72C}" type="presParOf" srcId="{D036757B-7BA0-438F-9954-0E360AF53733}" destId="{912DD4C2-641E-4184-B91F-3D0F7FA61196}" srcOrd="8" destOrd="0" presId="urn:microsoft.com/office/officeart/2005/8/layout/radial6"/>
    <dgm:cxn modelId="{DD05D64B-8FD2-452D-92FF-28999AB34944}" type="presParOf" srcId="{D036757B-7BA0-438F-9954-0E360AF53733}" destId="{234A65B3-116D-41E0-9F4F-0980F0F02007}" srcOrd="9" destOrd="0" presId="urn:microsoft.com/office/officeart/2005/8/layout/radial6"/>
    <dgm:cxn modelId="{C792ADB9-0ED0-41C7-B8BE-451393933674}" type="presParOf" srcId="{D036757B-7BA0-438F-9954-0E360AF53733}" destId="{B673D059-3085-45D2-9208-F9B8C228317F}" srcOrd="10" destOrd="0" presId="urn:microsoft.com/office/officeart/2005/8/layout/radial6"/>
    <dgm:cxn modelId="{91A01E17-1FBD-404B-B0FD-93F10FD52634}" type="presParOf" srcId="{D036757B-7BA0-438F-9954-0E360AF53733}" destId="{8D348EB7-FE63-4A70-9A6D-449BECA2EDD6}" srcOrd="11" destOrd="0" presId="urn:microsoft.com/office/officeart/2005/8/layout/radial6"/>
    <dgm:cxn modelId="{275637B7-84D3-4363-B0BA-D6579678406C}" type="presParOf" srcId="{D036757B-7BA0-438F-9954-0E360AF53733}" destId="{B330BA13-66B0-4F33-B17C-3BEB399280C5}" srcOrd="12" destOrd="0" presId="urn:microsoft.com/office/officeart/2005/8/layout/radial6"/>
    <dgm:cxn modelId="{3B6DFCF7-7770-465B-812D-83EDDAF2854D}" type="presParOf" srcId="{D036757B-7BA0-438F-9954-0E360AF53733}" destId="{ACC53248-940F-4BC7-88E2-13D89558C63D}" srcOrd="13" destOrd="0" presId="urn:microsoft.com/office/officeart/2005/8/layout/radial6"/>
    <dgm:cxn modelId="{1C779A3F-0725-4331-88E0-246A4B087323}" type="presParOf" srcId="{D036757B-7BA0-438F-9954-0E360AF53733}" destId="{4CCA384D-5A44-4900-B55E-7C0CA9CEE8CC}" srcOrd="14" destOrd="0" presId="urn:microsoft.com/office/officeart/2005/8/layout/radial6"/>
    <dgm:cxn modelId="{C13E6723-3B2A-4654-B316-08187E1CEA36}" type="presParOf" srcId="{D036757B-7BA0-438F-9954-0E360AF53733}" destId="{BEF7F984-C6B4-4CAB-98BC-436DBE7F8B26}" srcOrd="15" destOrd="0" presId="urn:microsoft.com/office/officeart/2005/8/layout/radial6"/>
    <dgm:cxn modelId="{684AD61A-9E47-457A-8CFC-BBFFEFCE2F21}" type="presParOf" srcId="{D036757B-7BA0-438F-9954-0E360AF53733}" destId="{36BA15E1-5162-4239-8D90-0D80B94AC77F}" srcOrd="16" destOrd="0" presId="urn:microsoft.com/office/officeart/2005/8/layout/radial6"/>
    <dgm:cxn modelId="{36887255-4733-408C-9329-8780D4472E28}" type="presParOf" srcId="{D036757B-7BA0-438F-9954-0E360AF53733}" destId="{A6B6B122-B20D-4E11-9E01-0E335A74B10C}" srcOrd="17" destOrd="0" presId="urn:microsoft.com/office/officeart/2005/8/layout/radial6"/>
    <dgm:cxn modelId="{359ADB25-BFF9-4DEE-906E-DA431C3E8207}" type="presParOf" srcId="{D036757B-7BA0-438F-9954-0E360AF53733}" destId="{AF383A58-4875-41CB-B10D-2CB2D785741A}" srcOrd="18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383A58-4875-41CB-B10D-2CB2D785741A}">
      <dsp:nvSpPr>
        <dsp:cNvPr id="0" name=""/>
        <dsp:cNvSpPr/>
      </dsp:nvSpPr>
      <dsp:spPr>
        <a:xfrm>
          <a:off x="512611" y="269942"/>
          <a:ext cx="3424391" cy="3424391"/>
        </a:xfrm>
        <a:prstGeom prst="blockArc">
          <a:avLst>
            <a:gd name="adj1" fmla="val 13372154"/>
            <a:gd name="adj2" fmla="val 17573873"/>
            <a:gd name="adj3" fmla="val 4513"/>
          </a:avLst>
        </a:prstGeom>
        <a:solidFill>
          <a:srgbClr val="820000"/>
        </a:solidFill>
        <a:ln>
          <a:solidFill>
            <a:srgbClr val="820000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EF7F984-C6B4-4CAB-98BC-436DBE7F8B26}">
      <dsp:nvSpPr>
        <dsp:cNvPr id="0" name=""/>
        <dsp:cNvSpPr/>
      </dsp:nvSpPr>
      <dsp:spPr>
        <a:xfrm>
          <a:off x="815515" y="-189269"/>
          <a:ext cx="3424391" cy="3424391"/>
        </a:xfrm>
        <a:prstGeom prst="blockArc">
          <a:avLst>
            <a:gd name="adj1" fmla="val 9612922"/>
            <a:gd name="adj2" fmla="val 12236982"/>
            <a:gd name="adj3" fmla="val 4513"/>
          </a:avLst>
        </a:prstGeom>
        <a:solidFill>
          <a:srgbClr val="820000"/>
        </a:solidFill>
        <a:ln>
          <a:solidFill>
            <a:srgbClr val="820000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330BA13-66B0-4F33-B17C-3BEB399280C5}">
      <dsp:nvSpPr>
        <dsp:cNvPr id="0" name=""/>
        <dsp:cNvSpPr/>
      </dsp:nvSpPr>
      <dsp:spPr>
        <a:xfrm>
          <a:off x="905012" y="201110"/>
          <a:ext cx="3424391" cy="3424391"/>
        </a:xfrm>
        <a:prstGeom prst="blockArc">
          <a:avLst>
            <a:gd name="adj1" fmla="val 6965253"/>
            <a:gd name="adj2" fmla="val 10437602"/>
            <a:gd name="adj3" fmla="val 4513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34A65B3-116D-41E0-9F4F-0980F0F02007}">
      <dsp:nvSpPr>
        <dsp:cNvPr id="0" name=""/>
        <dsp:cNvSpPr/>
      </dsp:nvSpPr>
      <dsp:spPr>
        <a:xfrm>
          <a:off x="1377864" y="546749"/>
          <a:ext cx="3424391" cy="3424391"/>
        </a:xfrm>
        <a:prstGeom prst="blockArc">
          <a:avLst>
            <a:gd name="adj1" fmla="val 21225552"/>
            <a:gd name="adj2" fmla="val 8174618"/>
            <a:gd name="adj3" fmla="val 4513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326D0D3-95DA-4246-816D-34875B6A34F8}">
      <dsp:nvSpPr>
        <dsp:cNvPr id="0" name=""/>
        <dsp:cNvSpPr/>
      </dsp:nvSpPr>
      <dsp:spPr>
        <a:xfrm>
          <a:off x="1471867" y="-215725"/>
          <a:ext cx="3424391" cy="3424391"/>
        </a:xfrm>
        <a:prstGeom prst="blockArc">
          <a:avLst>
            <a:gd name="adj1" fmla="val 20090514"/>
            <a:gd name="adj2" fmla="val 1217847"/>
            <a:gd name="adj3" fmla="val 4513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169E03C-2B4A-4A7A-99E1-ED9121FE1BF5}">
      <dsp:nvSpPr>
        <dsp:cNvPr id="0" name=""/>
        <dsp:cNvSpPr/>
      </dsp:nvSpPr>
      <dsp:spPr>
        <a:xfrm>
          <a:off x="1816509" y="269279"/>
          <a:ext cx="3424391" cy="3424391"/>
        </a:xfrm>
        <a:prstGeom prst="blockArc">
          <a:avLst>
            <a:gd name="adj1" fmla="val 14822628"/>
            <a:gd name="adj2" fmla="val 18861793"/>
            <a:gd name="adj3" fmla="val 4513"/>
          </a:avLst>
        </a:prstGeom>
        <a:solidFill>
          <a:srgbClr val="820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A78F10D-A60F-489C-9193-B921AACE104D}">
      <dsp:nvSpPr>
        <dsp:cNvPr id="0" name=""/>
        <dsp:cNvSpPr/>
      </dsp:nvSpPr>
      <dsp:spPr>
        <a:xfrm>
          <a:off x="1878775" y="1110326"/>
          <a:ext cx="1533224" cy="1533224"/>
        </a:xfrm>
        <a:prstGeom prst="ellipse">
          <a:avLst/>
        </a:prstGeom>
        <a:solidFill>
          <a:srgbClr val="FFFF00"/>
        </a:solidFill>
        <a:ln w="28575" cap="flat" cmpd="sng" algn="ctr">
          <a:solidFill>
            <a:srgbClr val="820000"/>
          </a:solidFill>
          <a:prstDash val="solid"/>
          <a:miter lim="800000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lv-LV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Klients</a:t>
          </a:r>
          <a:endParaRPr lang="lv-LV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103310" y="1334861"/>
        <a:ext cx="1084154" cy="1084154"/>
      </dsp:txXfrm>
    </dsp:sp>
    <dsp:sp modelId="{F9997CE5-C98D-44D4-B210-4C46A4B927EB}">
      <dsp:nvSpPr>
        <dsp:cNvPr id="0" name=""/>
        <dsp:cNvSpPr/>
      </dsp:nvSpPr>
      <dsp:spPr>
        <a:xfrm>
          <a:off x="1734932" y="-29941"/>
          <a:ext cx="2282077" cy="940795"/>
        </a:xfrm>
        <a:prstGeom prst="ellipse">
          <a:avLst/>
        </a:prstGeom>
        <a:solidFill>
          <a:schemeClr val="lt1"/>
        </a:solidFill>
        <a:ln w="28575" cap="flat" cmpd="sng" algn="ctr">
          <a:solidFill>
            <a:srgbClr val="820000"/>
          </a:solidFill>
          <a:prstDash val="solid"/>
          <a:miter lim="800000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lv-LV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1.Klientu funkcionālo spēju izvērtēšana</a:t>
          </a:r>
          <a:endParaRPr lang="lv-LV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069134" y="107835"/>
        <a:ext cx="1613673" cy="665243"/>
      </dsp:txXfrm>
    </dsp:sp>
    <dsp:sp modelId="{D06BD383-E5B1-4DC2-8B77-7D11F9716F9B}">
      <dsp:nvSpPr>
        <dsp:cNvPr id="0" name=""/>
        <dsp:cNvSpPr/>
      </dsp:nvSpPr>
      <dsp:spPr>
        <a:xfrm>
          <a:off x="3738309" y="293561"/>
          <a:ext cx="1921109" cy="982899"/>
        </a:xfrm>
        <a:prstGeom prst="ellipse">
          <a:avLst/>
        </a:prstGeom>
        <a:solidFill>
          <a:schemeClr val="lt1"/>
        </a:solidFill>
        <a:ln w="28575" cap="flat" cmpd="sng" algn="ctr">
          <a:solidFill>
            <a:srgbClr val="820000"/>
          </a:solidFill>
          <a:prstDash val="solid"/>
          <a:miter lim="800000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lv-LV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2.Problēmas identificēšana</a:t>
          </a:r>
          <a:endParaRPr lang="lv-LV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019649" y="437503"/>
        <a:ext cx="1358429" cy="695015"/>
      </dsp:txXfrm>
    </dsp:sp>
    <dsp:sp modelId="{C21FF789-78F9-4442-8743-25315E336656}">
      <dsp:nvSpPr>
        <dsp:cNvPr id="0" name=""/>
        <dsp:cNvSpPr/>
      </dsp:nvSpPr>
      <dsp:spPr>
        <a:xfrm>
          <a:off x="3433813" y="1118582"/>
          <a:ext cx="2639773" cy="1916869"/>
        </a:xfrm>
        <a:prstGeom prst="ellipse">
          <a:avLst/>
        </a:prstGeom>
        <a:solidFill>
          <a:schemeClr val="lt1"/>
        </a:solidFill>
        <a:ln w="38100" cap="flat" cmpd="sng" algn="ctr">
          <a:solidFill>
            <a:srgbClr val="820000"/>
          </a:solidFill>
          <a:prstDash val="solid"/>
          <a:miter lim="800000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lv-LV" sz="1400" kern="1200" dirty="0" smtClean="0"/>
            <a:t>3. Veselības aprūpes un </a:t>
          </a:r>
          <a:r>
            <a:rPr lang="lv-LV" sz="1400" kern="1200" dirty="0" err="1" smtClean="0"/>
            <a:t>soc.aprūpes</a:t>
          </a:r>
          <a:r>
            <a:rPr lang="lv-LV" sz="1400" kern="1200" dirty="0" smtClean="0"/>
            <a:t>, </a:t>
          </a:r>
          <a:r>
            <a:rPr lang="lv-LV" sz="1400" kern="1200" dirty="0" err="1" smtClean="0"/>
            <a:t>soc.rehabilitācijas</a:t>
          </a:r>
          <a:r>
            <a:rPr lang="lv-LV" sz="1400" kern="1200" dirty="0" smtClean="0"/>
            <a:t> plānošana</a:t>
          </a:r>
          <a:endParaRPr lang="lv-LV" sz="1400" kern="1200" dirty="0"/>
        </a:p>
      </dsp:txBody>
      <dsp:txXfrm>
        <a:off x="3820399" y="1399301"/>
        <a:ext cx="1866601" cy="1355431"/>
      </dsp:txXfrm>
    </dsp:sp>
    <dsp:sp modelId="{B673D059-3085-45D2-9208-F9B8C228317F}">
      <dsp:nvSpPr>
        <dsp:cNvPr id="0" name=""/>
        <dsp:cNvSpPr/>
      </dsp:nvSpPr>
      <dsp:spPr>
        <a:xfrm>
          <a:off x="534267" y="2749917"/>
          <a:ext cx="2694004" cy="1332899"/>
        </a:xfrm>
        <a:prstGeom prst="ellipse">
          <a:avLst/>
        </a:prstGeom>
        <a:solidFill>
          <a:schemeClr val="lt1"/>
        </a:solidFill>
        <a:ln w="38100" cap="flat" cmpd="sng" algn="ctr">
          <a:solidFill>
            <a:srgbClr val="820000"/>
          </a:solidFill>
          <a:prstDash val="solid"/>
          <a:miter lim="800000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lv-LV" sz="1400" kern="1200" dirty="0" smtClean="0"/>
            <a:t>5.Metodiskie materiāli sociālo prasmju uzturēšanai/ uzlabošanai</a:t>
          </a:r>
          <a:endParaRPr lang="lv-LV" sz="1400" kern="1200" dirty="0"/>
        </a:p>
      </dsp:txBody>
      <dsp:txXfrm>
        <a:off x="928795" y="2945116"/>
        <a:ext cx="1904948" cy="942501"/>
      </dsp:txXfrm>
    </dsp:sp>
    <dsp:sp modelId="{ACC53248-940F-4BC7-88E2-13D89558C63D}">
      <dsp:nvSpPr>
        <dsp:cNvPr id="0" name=""/>
        <dsp:cNvSpPr/>
      </dsp:nvSpPr>
      <dsp:spPr>
        <a:xfrm>
          <a:off x="0" y="1372427"/>
          <a:ext cx="1905879" cy="1433947"/>
        </a:xfrm>
        <a:prstGeom prst="ellipse">
          <a:avLst/>
        </a:prstGeom>
        <a:solidFill>
          <a:schemeClr val="lt1"/>
        </a:solidFill>
        <a:ln w="38100" cap="flat" cmpd="sng" algn="ctr">
          <a:solidFill>
            <a:srgbClr val="820000"/>
          </a:solidFill>
          <a:prstDash val="solid"/>
          <a:miter lim="800000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lv-LV" sz="1400" kern="1200" dirty="0" smtClean="0"/>
            <a:t>6.Sociālās aprūpes un sociālās rehabilitācijas process</a:t>
          </a:r>
          <a:endParaRPr lang="lv-LV" sz="1400" kern="1200" dirty="0"/>
        </a:p>
      </dsp:txBody>
      <dsp:txXfrm>
        <a:off x="279110" y="1582424"/>
        <a:ext cx="1347659" cy="1013953"/>
      </dsp:txXfrm>
    </dsp:sp>
    <dsp:sp modelId="{36BA15E1-5162-4239-8D90-0D80B94AC77F}">
      <dsp:nvSpPr>
        <dsp:cNvPr id="0" name=""/>
        <dsp:cNvSpPr/>
      </dsp:nvSpPr>
      <dsp:spPr>
        <a:xfrm>
          <a:off x="0" y="467259"/>
          <a:ext cx="1996484" cy="752621"/>
        </a:xfrm>
        <a:prstGeom prst="ellipse">
          <a:avLst/>
        </a:prstGeom>
        <a:solidFill>
          <a:schemeClr val="lt1"/>
        </a:solidFill>
        <a:ln w="38100" cap="flat" cmpd="sng" algn="ctr">
          <a:solidFill>
            <a:srgbClr val="820000"/>
          </a:solidFill>
          <a:prstDash val="solid"/>
          <a:miter lim="800000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lv-LV" sz="1400" kern="1200" dirty="0" smtClean="0"/>
            <a:t>7.Procesa analīze</a:t>
          </a:r>
          <a:endParaRPr lang="lv-LV" sz="1400" kern="1200" dirty="0"/>
        </a:p>
      </dsp:txBody>
      <dsp:txXfrm>
        <a:off x="292378" y="577478"/>
        <a:ext cx="1411728" cy="53218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Virsraksta slai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lv-LV" smtClean="0"/>
              <a:t>Rediģēt šablona virsraksta stilu</a:t>
            </a:r>
            <a:endParaRPr lang="lv-LV"/>
          </a:p>
        </p:txBody>
      </p:sp>
      <p:sp>
        <p:nvSpPr>
          <p:cNvPr id="3" name="Apakšvirsrakst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lv-LV" smtClean="0"/>
              <a:t>Rediģēt šablona apakšvirsraksta stilu</a:t>
            </a:r>
            <a:endParaRPr lang="lv-LV"/>
          </a:p>
        </p:txBody>
      </p:sp>
      <p:sp>
        <p:nvSpPr>
          <p:cNvPr id="4" name="Datuma vietturi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CCFB3-6FF4-4724-A4CD-DAA1E7757E9D}" type="datetimeFigureOut">
              <a:rPr lang="lv-LV" smtClean="0"/>
              <a:t>18.04.2017</a:t>
            </a:fld>
            <a:endParaRPr lang="lv-LV"/>
          </a:p>
        </p:txBody>
      </p:sp>
      <p:sp>
        <p:nvSpPr>
          <p:cNvPr id="5" name="Kājenes vietturi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aida numura vietturi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8CE5D-13F1-4B2D-A59C-E981DE6ED1CA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6269313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Virsraksts un vertikāls te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smtClean="0"/>
              <a:t>Rediģēt šablona virsraksta stilu</a:t>
            </a:r>
            <a:endParaRPr lang="lv-LV"/>
          </a:p>
        </p:txBody>
      </p:sp>
      <p:sp>
        <p:nvSpPr>
          <p:cNvPr id="3" name="Vertikāls teksta vietturis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lv-LV" smtClean="0"/>
              <a:t>Rediģēt šablona teksta stilus</a:t>
            </a:r>
          </a:p>
          <a:p>
            <a:pPr lvl="1"/>
            <a:r>
              <a:rPr lang="lv-LV" smtClean="0"/>
              <a:t>Otrais līmenis</a:t>
            </a:r>
          </a:p>
          <a:p>
            <a:pPr lvl="2"/>
            <a:r>
              <a:rPr lang="lv-LV" smtClean="0"/>
              <a:t>Trešais līmenis</a:t>
            </a:r>
          </a:p>
          <a:p>
            <a:pPr lvl="3"/>
            <a:r>
              <a:rPr lang="lv-LV" smtClean="0"/>
              <a:t>Ceturtais līmenis</a:t>
            </a:r>
          </a:p>
          <a:p>
            <a:pPr lvl="4"/>
            <a:r>
              <a:rPr lang="lv-LV" smtClean="0"/>
              <a:t>Piektais līmenis</a:t>
            </a:r>
            <a:endParaRPr lang="lv-LV"/>
          </a:p>
        </p:txBody>
      </p:sp>
      <p:sp>
        <p:nvSpPr>
          <p:cNvPr id="4" name="Datuma vietturi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CCFB3-6FF4-4724-A4CD-DAA1E7757E9D}" type="datetimeFigureOut">
              <a:rPr lang="lv-LV" smtClean="0"/>
              <a:t>18.04.2017</a:t>
            </a:fld>
            <a:endParaRPr lang="lv-LV"/>
          </a:p>
        </p:txBody>
      </p:sp>
      <p:sp>
        <p:nvSpPr>
          <p:cNvPr id="5" name="Kājenes vietturi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aida numura vietturi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8CE5D-13F1-4B2D-A59C-E981DE6ED1CA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325543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āls virsraksts un te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āls virsrakst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lv-LV" smtClean="0"/>
              <a:t>Rediģēt šablona virsraksta stilu</a:t>
            </a:r>
            <a:endParaRPr lang="lv-LV"/>
          </a:p>
        </p:txBody>
      </p:sp>
      <p:sp>
        <p:nvSpPr>
          <p:cNvPr id="3" name="Vertikāls teksta vietturis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lv-LV" smtClean="0"/>
              <a:t>Rediģēt šablona teksta stilus</a:t>
            </a:r>
          </a:p>
          <a:p>
            <a:pPr lvl="1"/>
            <a:r>
              <a:rPr lang="lv-LV" smtClean="0"/>
              <a:t>Otrais līmenis</a:t>
            </a:r>
          </a:p>
          <a:p>
            <a:pPr lvl="2"/>
            <a:r>
              <a:rPr lang="lv-LV" smtClean="0"/>
              <a:t>Trešais līmenis</a:t>
            </a:r>
          </a:p>
          <a:p>
            <a:pPr lvl="3"/>
            <a:r>
              <a:rPr lang="lv-LV" smtClean="0"/>
              <a:t>Ceturtais līmenis</a:t>
            </a:r>
          </a:p>
          <a:p>
            <a:pPr lvl="4"/>
            <a:r>
              <a:rPr lang="lv-LV" smtClean="0"/>
              <a:t>Piektais līmenis</a:t>
            </a:r>
            <a:endParaRPr lang="lv-LV"/>
          </a:p>
        </p:txBody>
      </p:sp>
      <p:sp>
        <p:nvSpPr>
          <p:cNvPr id="4" name="Datuma vietturi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CCFB3-6FF4-4724-A4CD-DAA1E7757E9D}" type="datetimeFigureOut">
              <a:rPr lang="lv-LV" smtClean="0"/>
              <a:t>18.04.2017</a:t>
            </a:fld>
            <a:endParaRPr lang="lv-LV"/>
          </a:p>
        </p:txBody>
      </p:sp>
      <p:sp>
        <p:nvSpPr>
          <p:cNvPr id="5" name="Kājenes vietturi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aida numura vietturi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8CE5D-13F1-4B2D-A59C-E981DE6ED1CA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3669347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Virsraksta slai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lv-LV" smtClean="0"/>
              <a:t>Rediģēt šablona virsraksta stilu</a:t>
            </a:r>
            <a:endParaRPr lang="lv-LV"/>
          </a:p>
        </p:txBody>
      </p:sp>
      <p:sp>
        <p:nvSpPr>
          <p:cNvPr id="3" name="Apakšvirsrakst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lv-LV" smtClean="0"/>
              <a:t>Rediģēt šablona apakšvirsraksta stilu</a:t>
            </a:r>
            <a:endParaRPr lang="lv-LV"/>
          </a:p>
        </p:txBody>
      </p:sp>
      <p:sp>
        <p:nvSpPr>
          <p:cNvPr id="4" name="Datuma vietturi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396C0-4200-4DE4-9A50-7354BD54F089}" type="datetimeFigureOut">
              <a:rPr lang="lv-LV" smtClean="0">
                <a:solidFill>
                  <a:prstClr val="black">
                    <a:tint val="75000"/>
                  </a:prstClr>
                </a:solidFill>
              </a:rPr>
              <a:pPr/>
              <a:t>18.04.2017</a:t>
            </a:fld>
            <a:endParaRPr lang="lv-L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Kājenes vietturi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ida numura vietturi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BF1EB-5495-49CA-B0AA-B3A5D7D1602A}" type="slidenum">
              <a:rPr lang="lv-LV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lv-LV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64444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Virsraksts un satu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smtClean="0"/>
              <a:t>Rediģēt šablona virsraksta stilu</a:t>
            </a:r>
            <a:endParaRPr lang="lv-LV"/>
          </a:p>
        </p:txBody>
      </p:sp>
      <p:sp>
        <p:nvSpPr>
          <p:cNvPr id="3" name="Satura vietturis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lv-LV" smtClean="0"/>
              <a:t>Rediģēt šablona teksta stilus</a:t>
            </a:r>
          </a:p>
          <a:p>
            <a:pPr lvl="1"/>
            <a:r>
              <a:rPr lang="lv-LV" smtClean="0"/>
              <a:t>Otrais līmenis</a:t>
            </a:r>
          </a:p>
          <a:p>
            <a:pPr lvl="2"/>
            <a:r>
              <a:rPr lang="lv-LV" smtClean="0"/>
              <a:t>Trešais līmenis</a:t>
            </a:r>
          </a:p>
          <a:p>
            <a:pPr lvl="3"/>
            <a:r>
              <a:rPr lang="lv-LV" smtClean="0"/>
              <a:t>Ceturtais līmenis</a:t>
            </a:r>
          </a:p>
          <a:p>
            <a:pPr lvl="4"/>
            <a:r>
              <a:rPr lang="lv-LV" smtClean="0"/>
              <a:t>Piektais līmenis</a:t>
            </a:r>
            <a:endParaRPr lang="lv-LV"/>
          </a:p>
        </p:txBody>
      </p:sp>
      <p:sp>
        <p:nvSpPr>
          <p:cNvPr id="4" name="Datuma vietturi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396C0-4200-4DE4-9A50-7354BD54F089}" type="datetimeFigureOut">
              <a:rPr lang="lv-LV" smtClean="0">
                <a:solidFill>
                  <a:prstClr val="black">
                    <a:tint val="75000"/>
                  </a:prstClr>
                </a:solidFill>
              </a:rPr>
              <a:pPr/>
              <a:t>18.04.2017</a:t>
            </a:fld>
            <a:endParaRPr lang="lv-L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Kājenes vietturi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ida numura vietturi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BF1EB-5495-49CA-B0AA-B3A5D7D1602A}" type="slidenum">
              <a:rPr lang="lv-LV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lv-LV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95185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adaļas galve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lv-LV" smtClean="0"/>
              <a:t>Rediģēt šablona virsraksta stilu</a:t>
            </a:r>
            <a:endParaRPr lang="lv-LV"/>
          </a:p>
        </p:txBody>
      </p:sp>
      <p:sp>
        <p:nvSpPr>
          <p:cNvPr id="3" name="Teksta vietturis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v-LV" smtClean="0"/>
              <a:t>Rediģēt šablona teksta stilus</a:t>
            </a:r>
          </a:p>
        </p:txBody>
      </p:sp>
      <p:sp>
        <p:nvSpPr>
          <p:cNvPr id="4" name="Datuma vietturi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396C0-4200-4DE4-9A50-7354BD54F089}" type="datetimeFigureOut">
              <a:rPr lang="lv-LV" smtClean="0">
                <a:solidFill>
                  <a:prstClr val="black">
                    <a:tint val="75000"/>
                  </a:prstClr>
                </a:solidFill>
              </a:rPr>
              <a:pPr/>
              <a:t>18.04.2017</a:t>
            </a:fld>
            <a:endParaRPr lang="lv-L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Kājenes vietturi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ida numura vietturi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BF1EB-5495-49CA-B0AA-B3A5D7D1602A}" type="slidenum">
              <a:rPr lang="lv-LV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lv-LV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70140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ivi satur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smtClean="0"/>
              <a:t>Rediģēt šablona virsraksta stilu</a:t>
            </a:r>
            <a:endParaRPr lang="lv-LV"/>
          </a:p>
        </p:txBody>
      </p:sp>
      <p:sp>
        <p:nvSpPr>
          <p:cNvPr id="3" name="Satura vietturis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lv-LV" smtClean="0"/>
              <a:t>Rediģēt šablona teksta stilus</a:t>
            </a:r>
          </a:p>
          <a:p>
            <a:pPr lvl="1"/>
            <a:r>
              <a:rPr lang="lv-LV" smtClean="0"/>
              <a:t>Otrais līmenis</a:t>
            </a:r>
          </a:p>
          <a:p>
            <a:pPr lvl="2"/>
            <a:r>
              <a:rPr lang="lv-LV" smtClean="0"/>
              <a:t>Trešais līmenis</a:t>
            </a:r>
          </a:p>
          <a:p>
            <a:pPr lvl="3"/>
            <a:r>
              <a:rPr lang="lv-LV" smtClean="0"/>
              <a:t>Ceturtais līmenis</a:t>
            </a:r>
          </a:p>
          <a:p>
            <a:pPr lvl="4"/>
            <a:r>
              <a:rPr lang="lv-LV" smtClean="0"/>
              <a:t>Piektais līmenis</a:t>
            </a:r>
            <a:endParaRPr lang="lv-LV"/>
          </a:p>
        </p:txBody>
      </p:sp>
      <p:sp>
        <p:nvSpPr>
          <p:cNvPr id="4" name="Satura vietturis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lv-LV" smtClean="0"/>
              <a:t>Rediģēt šablona teksta stilus</a:t>
            </a:r>
          </a:p>
          <a:p>
            <a:pPr lvl="1"/>
            <a:r>
              <a:rPr lang="lv-LV" smtClean="0"/>
              <a:t>Otrais līmenis</a:t>
            </a:r>
          </a:p>
          <a:p>
            <a:pPr lvl="2"/>
            <a:r>
              <a:rPr lang="lv-LV" smtClean="0"/>
              <a:t>Trešais līmenis</a:t>
            </a:r>
          </a:p>
          <a:p>
            <a:pPr lvl="3"/>
            <a:r>
              <a:rPr lang="lv-LV" smtClean="0"/>
              <a:t>Ceturtais līmenis</a:t>
            </a:r>
          </a:p>
          <a:p>
            <a:pPr lvl="4"/>
            <a:r>
              <a:rPr lang="lv-LV" smtClean="0"/>
              <a:t>Piektais līmenis</a:t>
            </a:r>
            <a:endParaRPr lang="lv-LV"/>
          </a:p>
        </p:txBody>
      </p:sp>
      <p:sp>
        <p:nvSpPr>
          <p:cNvPr id="5" name="Datuma vietturis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396C0-4200-4DE4-9A50-7354BD54F089}" type="datetimeFigureOut">
              <a:rPr lang="lv-LV" smtClean="0">
                <a:solidFill>
                  <a:prstClr val="black">
                    <a:tint val="75000"/>
                  </a:prstClr>
                </a:solidFill>
              </a:rPr>
              <a:pPr/>
              <a:t>18.04.2017</a:t>
            </a:fld>
            <a:endParaRPr lang="lv-L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Kājenes vietturis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aida numura vietturis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BF1EB-5495-49CA-B0AA-B3A5D7D1602A}" type="slidenum">
              <a:rPr lang="lv-LV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lv-LV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14270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līdzināju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lv-LV" smtClean="0"/>
              <a:t>Rediģēt šablona virsraksta stilu</a:t>
            </a:r>
            <a:endParaRPr lang="lv-LV"/>
          </a:p>
        </p:txBody>
      </p:sp>
      <p:sp>
        <p:nvSpPr>
          <p:cNvPr id="3" name="Teksta vietturis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v-LV" smtClean="0"/>
              <a:t>Rediģēt šablona teksta stilus</a:t>
            </a:r>
          </a:p>
        </p:txBody>
      </p:sp>
      <p:sp>
        <p:nvSpPr>
          <p:cNvPr id="4" name="Satura vietturis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lv-LV" smtClean="0"/>
              <a:t>Rediģēt šablona teksta stilus</a:t>
            </a:r>
          </a:p>
          <a:p>
            <a:pPr lvl="1"/>
            <a:r>
              <a:rPr lang="lv-LV" smtClean="0"/>
              <a:t>Otrais līmenis</a:t>
            </a:r>
          </a:p>
          <a:p>
            <a:pPr lvl="2"/>
            <a:r>
              <a:rPr lang="lv-LV" smtClean="0"/>
              <a:t>Trešais līmenis</a:t>
            </a:r>
          </a:p>
          <a:p>
            <a:pPr lvl="3"/>
            <a:r>
              <a:rPr lang="lv-LV" smtClean="0"/>
              <a:t>Ceturtais līmenis</a:t>
            </a:r>
          </a:p>
          <a:p>
            <a:pPr lvl="4"/>
            <a:r>
              <a:rPr lang="lv-LV" smtClean="0"/>
              <a:t>Piektais līmenis</a:t>
            </a:r>
            <a:endParaRPr lang="lv-LV"/>
          </a:p>
        </p:txBody>
      </p:sp>
      <p:sp>
        <p:nvSpPr>
          <p:cNvPr id="5" name="Teksta vietturis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v-LV" smtClean="0"/>
              <a:t>Rediģēt šablona teksta stilus</a:t>
            </a:r>
          </a:p>
        </p:txBody>
      </p:sp>
      <p:sp>
        <p:nvSpPr>
          <p:cNvPr id="6" name="Satura vietturis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lv-LV" smtClean="0"/>
              <a:t>Rediģēt šablona teksta stilus</a:t>
            </a:r>
          </a:p>
          <a:p>
            <a:pPr lvl="1"/>
            <a:r>
              <a:rPr lang="lv-LV" smtClean="0"/>
              <a:t>Otrais līmenis</a:t>
            </a:r>
          </a:p>
          <a:p>
            <a:pPr lvl="2"/>
            <a:r>
              <a:rPr lang="lv-LV" smtClean="0"/>
              <a:t>Trešais līmenis</a:t>
            </a:r>
          </a:p>
          <a:p>
            <a:pPr lvl="3"/>
            <a:r>
              <a:rPr lang="lv-LV" smtClean="0"/>
              <a:t>Ceturtais līmenis</a:t>
            </a:r>
          </a:p>
          <a:p>
            <a:pPr lvl="4"/>
            <a:r>
              <a:rPr lang="lv-LV" smtClean="0"/>
              <a:t>Piektais līmenis</a:t>
            </a:r>
            <a:endParaRPr lang="lv-LV"/>
          </a:p>
        </p:txBody>
      </p:sp>
      <p:sp>
        <p:nvSpPr>
          <p:cNvPr id="7" name="Datuma vietturis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396C0-4200-4DE4-9A50-7354BD54F089}" type="datetimeFigureOut">
              <a:rPr lang="lv-LV" smtClean="0">
                <a:solidFill>
                  <a:prstClr val="black">
                    <a:tint val="75000"/>
                  </a:prstClr>
                </a:solidFill>
              </a:rPr>
              <a:pPr/>
              <a:t>18.04.2017</a:t>
            </a:fld>
            <a:endParaRPr lang="lv-L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Kājenes vietturis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aida numura vietturis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BF1EB-5495-49CA-B0AA-B3A5D7D1602A}" type="slidenum">
              <a:rPr lang="lv-LV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lv-LV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39932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ai virsra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smtClean="0"/>
              <a:t>Rediģēt šablona virsraksta stilu</a:t>
            </a:r>
            <a:endParaRPr lang="lv-LV"/>
          </a:p>
        </p:txBody>
      </p:sp>
      <p:sp>
        <p:nvSpPr>
          <p:cNvPr id="3" name="Datuma vietturis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396C0-4200-4DE4-9A50-7354BD54F089}" type="datetimeFigureOut">
              <a:rPr lang="lv-LV" smtClean="0">
                <a:solidFill>
                  <a:prstClr val="black">
                    <a:tint val="75000"/>
                  </a:prstClr>
                </a:solidFill>
              </a:rPr>
              <a:pPr/>
              <a:t>18.04.2017</a:t>
            </a:fld>
            <a:endParaRPr lang="lv-L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Kājenes vietturis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aida numura vietturis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BF1EB-5495-49CA-B0AA-B3A5D7D1602A}" type="slidenum">
              <a:rPr lang="lv-LV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lv-LV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79158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k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a vietturis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396C0-4200-4DE4-9A50-7354BD54F089}" type="datetimeFigureOut">
              <a:rPr lang="lv-LV" smtClean="0">
                <a:solidFill>
                  <a:prstClr val="black">
                    <a:tint val="75000"/>
                  </a:prstClr>
                </a:solidFill>
              </a:rPr>
              <a:pPr/>
              <a:t>18.04.2017</a:t>
            </a:fld>
            <a:endParaRPr lang="lv-L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Kājenes vietturis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BF1EB-5495-49CA-B0AA-B3A5D7D1602A}" type="slidenum">
              <a:rPr lang="lv-LV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lv-LV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99260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turs ar paraks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lv-LV" smtClean="0"/>
              <a:t>Rediģēt šablona virsraksta stilu</a:t>
            </a:r>
            <a:endParaRPr lang="lv-LV"/>
          </a:p>
        </p:txBody>
      </p:sp>
      <p:sp>
        <p:nvSpPr>
          <p:cNvPr id="3" name="Satura vietturis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lv-LV" smtClean="0"/>
              <a:t>Rediģēt šablona teksta stilus</a:t>
            </a:r>
          </a:p>
          <a:p>
            <a:pPr lvl="1"/>
            <a:r>
              <a:rPr lang="lv-LV" smtClean="0"/>
              <a:t>Otrais līmenis</a:t>
            </a:r>
          </a:p>
          <a:p>
            <a:pPr lvl="2"/>
            <a:r>
              <a:rPr lang="lv-LV" smtClean="0"/>
              <a:t>Trešais līmenis</a:t>
            </a:r>
          </a:p>
          <a:p>
            <a:pPr lvl="3"/>
            <a:r>
              <a:rPr lang="lv-LV" smtClean="0"/>
              <a:t>Ceturtais līmenis</a:t>
            </a:r>
          </a:p>
          <a:p>
            <a:pPr lvl="4"/>
            <a:r>
              <a:rPr lang="lv-LV" smtClean="0"/>
              <a:t>Piektais līmenis</a:t>
            </a:r>
            <a:endParaRPr lang="lv-LV"/>
          </a:p>
        </p:txBody>
      </p:sp>
      <p:sp>
        <p:nvSpPr>
          <p:cNvPr id="4" name="Teksta vietturis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v-LV" smtClean="0"/>
              <a:t>Rediģēt šablona teksta stilus</a:t>
            </a:r>
          </a:p>
        </p:txBody>
      </p:sp>
      <p:sp>
        <p:nvSpPr>
          <p:cNvPr id="5" name="Datuma vietturis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396C0-4200-4DE4-9A50-7354BD54F089}" type="datetimeFigureOut">
              <a:rPr lang="lv-LV" smtClean="0">
                <a:solidFill>
                  <a:prstClr val="black">
                    <a:tint val="75000"/>
                  </a:prstClr>
                </a:solidFill>
              </a:rPr>
              <a:pPr/>
              <a:t>18.04.2017</a:t>
            </a:fld>
            <a:endParaRPr lang="lv-L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Kājenes vietturis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aida numura vietturis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BF1EB-5495-49CA-B0AA-B3A5D7D1602A}" type="slidenum">
              <a:rPr lang="lv-LV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lv-LV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07557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Virsraksts un satu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smtClean="0"/>
              <a:t>Rediģēt šablona virsraksta stilu</a:t>
            </a:r>
            <a:endParaRPr lang="lv-LV"/>
          </a:p>
        </p:txBody>
      </p:sp>
      <p:sp>
        <p:nvSpPr>
          <p:cNvPr id="3" name="Satura vietturis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lv-LV" smtClean="0"/>
              <a:t>Rediģēt šablona teksta stilus</a:t>
            </a:r>
          </a:p>
          <a:p>
            <a:pPr lvl="1"/>
            <a:r>
              <a:rPr lang="lv-LV" smtClean="0"/>
              <a:t>Otrais līmenis</a:t>
            </a:r>
          </a:p>
          <a:p>
            <a:pPr lvl="2"/>
            <a:r>
              <a:rPr lang="lv-LV" smtClean="0"/>
              <a:t>Trešais līmenis</a:t>
            </a:r>
          </a:p>
          <a:p>
            <a:pPr lvl="3"/>
            <a:r>
              <a:rPr lang="lv-LV" smtClean="0"/>
              <a:t>Ceturtais līmenis</a:t>
            </a:r>
          </a:p>
          <a:p>
            <a:pPr lvl="4"/>
            <a:r>
              <a:rPr lang="lv-LV" smtClean="0"/>
              <a:t>Piektais līmenis</a:t>
            </a:r>
            <a:endParaRPr lang="lv-LV"/>
          </a:p>
        </p:txBody>
      </p:sp>
      <p:sp>
        <p:nvSpPr>
          <p:cNvPr id="4" name="Datuma vietturi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CCFB3-6FF4-4724-A4CD-DAA1E7757E9D}" type="datetimeFigureOut">
              <a:rPr lang="lv-LV" smtClean="0"/>
              <a:t>18.04.2017</a:t>
            </a:fld>
            <a:endParaRPr lang="lv-LV"/>
          </a:p>
        </p:txBody>
      </p:sp>
      <p:sp>
        <p:nvSpPr>
          <p:cNvPr id="5" name="Kājenes vietturi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aida numura vietturi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8CE5D-13F1-4B2D-A59C-E981DE6ED1CA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3050179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ttēls ar paraks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lv-LV" smtClean="0"/>
              <a:t>Rediģēt šablona virsraksta stilu</a:t>
            </a:r>
            <a:endParaRPr lang="lv-LV"/>
          </a:p>
        </p:txBody>
      </p:sp>
      <p:sp>
        <p:nvSpPr>
          <p:cNvPr id="3" name="Attēla vietturis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v-LV"/>
          </a:p>
        </p:txBody>
      </p:sp>
      <p:sp>
        <p:nvSpPr>
          <p:cNvPr id="4" name="Teksta vietturis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v-LV" smtClean="0"/>
              <a:t>Rediģēt šablona teksta stilus</a:t>
            </a:r>
          </a:p>
        </p:txBody>
      </p:sp>
      <p:sp>
        <p:nvSpPr>
          <p:cNvPr id="5" name="Datuma vietturis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396C0-4200-4DE4-9A50-7354BD54F089}" type="datetimeFigureOut">
              <a:rPr lang="lv-LV" smtClean="0">
                <a:solidFill>
                  <a:prstClr val="black">
                    <a:tint val="75000"/>
                  </a:prstClr>
                </a:solidFill>
              </a:rPr>
              <a:pPr/>
              <a:t>18.04.2017</a:t>
            </a:fld>
            <a:endParaRPr lang="lv-L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Kājenes vietturis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aida numura vietturis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BF1EB-5495-49CA-B0AA-B3A5D7D1602A}" type="slidenum">
              <a:rPr lang="lv-LV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lv-LV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54878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Virsraksts un vertikāls te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smtClean="0"/>
              <a:t>Rediģēt šablona virsraksta stilu</a:t>
            </a:r>
            <a:endParaRPr lang="lv-LV"/>
          </a:p>
        </p:txBody>
      </p:sp>
      <p:sp>
        <p:nvSpPr>
          <p:cNvPr id="3" name="Vertikāls teksta vietturis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lv-LV" smtClean="0"/>
              <a:t>Rediģēt šablona teksta stilus</a:t>
            </a:r>
          </a:p>
          <a:p>
            <a:pPr lvl="1"/>
            <a:r>
              <a:rPr lang="lv-LV" smtClean="0"/>
              <a:t>Otrais līmenis</a:t>
            </a:r>
          </a:p>
          <a:p>
            <a:pPr lvl="2"/>
            <a:r>
              <a:rPr lang="lv-LV" smtClean="0"/>
              <a:t>Trešais līmenis</a:t>
            </a:r>
          </a:p>
          <a:p>
            <a:pPr lvl="3"/>
            <a:r>
              <a:rPr lang="lv-LV" smtClean="0"/>
              <a:t>Ceturtais līmenis</a:t>
            </a:r>
          </a:p>
          <a:p>
            <a:pPr lvl="4"/>
            <a:r>
              <a:rPr lang="lv-LV" smtClean="0"/>
              <a:t>Piektais līmenis</a:t>
            </a:r>
            <a:endParaRPr lang="lv-LV"/>
          </a:p>
        </p:txBody>
      </p:sp>
      <p:sp>
        <p:nvSpPr>
          <p:cNvPr id="4" name="Datuma vietturi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396C0-4200-4DE4-9A50-7354BD54F089}" type="datetimeFigureOut">
              <a:rPr lang="lv-LV" smtClean="0">
                <a:solidFill>
                  <a:prstClr val="black">
                    <a:tint val="75000"/>
                  </a:prstClr>
                </a:solidFill>
              </a:rPr>
              <a:pPr/>
              <a:t>18.04.2017</a:t>
            </a:fld>
            <a:endParaRPr lang="lv-L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Kājenes vietturi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ida numura vietturi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BF1EB-5495-49CA-B0AA-B3A5D7D1602A}" type="slidenum">
              <a:rPr lang="lv-LV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lv-LV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40063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āls virsraksts un te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āls virsrakst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lv-LV" smtClean="0"/>
              <a:t>Rediģēt šablona virsraksta stilu</a:t>
            </a:r>
            <a:endParaRPr lang="lv-LV"/>
          </a:p>
        </p:txBody>
      </p:sp>
      <p:sp>
        <p:nvSpPr>
          <p:cNvPr id="3" name="Vertikāls teksta vietturis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lv-LV" smtClean="0"/>
              <a:t>Rediģēt šablona teksta stilus</a:t>
            </a:r>
          </a:p>
          <a:p>
            <a:pPr lvl="1"/>
            <a:r>
              <a:rPr lang="lv-LV" smtClean="0"/>
              <a:t>Otrais līmenis</a:t>
            </a:r>
          </a:p>
          <a:p>
            <a:pPr lvl="2"/>
            <a:r>
              <a:rPr lang="lv-LV" smtClean="0"/>
              <a:t>Trešais līmenis</a:t>
            </a:r>
          </a:p>
          <a:p>
            <a:pPr lvl="3"/>
            <a:r>
              <a:rPr lang="lv-LV" smtClean="0"/>
              <a:t>Ceturtais līmenis</a:t>
            </a:r>
          </a:p>
          <a:p>
            <a:pPr lvl="4"/>
            <a:r>
              <a:rPr lang="lv-LV" smtClean="0"/>
              <a:t>Piektais līmenis</a:t>
            </a:r>
            <a:endParaRPr lang="lv-LV"/>
          </a:p>
        </p:txBody>
      </p:sp>
      <p:sp>
        <p:nvSpPr>
          <p:cNvPr id="4" name="Datuma vietturi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396C0-4200-4DE4-9A50-7354BD54F089}" type="datetimeFigureOut">
              <a:rPr lang="lv-LV" smtClean="0">
                <a:solidFill>
                  <a:prstClr val="black">
                    <a:tint val="75000"/>
                  </a:prstClr>
                </a:solidFill>
              </a:rPr>
              <a:pPr/>
              <a:t>18.04.2017</a:t>
            </a:fld>
            <a:endParaRPr lang="lv-L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Kājenes vietturi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ida numura vietturi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BF1EB-5495-49CA-B0AA-B3A5D7D1602A}" type="slidenum">
              <a:rPr lang="lv-LV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lv-LV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33255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Virsraksta slai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lv-LV" smtClean="0"/>
              <a:t>Rediģēt šablona virsraksta stilu</a:t>
            </a:r>
            <a:endParaRPr lang="lv-LV"/>
          </a:p>
        </p:txBody>
      </p:sp>
      <p:sp>
        <p:nvSpPr>
          <p:cNvPr id="3" name="Apakšvirsrakst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lv-LV" smtClean="0"/>
              <a:t>Rediģēt šablona apakšvirsraksta stilu</a:t>
            </a:r>
            <a:endParaRPr lang="lv-LV"/>
          </a:p>
        </p:txBody>
      </p:sp>
      <p:sp>
        <p:nvSpPr>
          <p:cNvPr id="4" name="Datuma vietturi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396C0-4200-4DE4-9A50-7354BD54F089}" type="datetimeFigureOut">
              <a:rPr lang="lv-LV" smtClean="0">
                <a:solidFill>
                  <a:prstClr val="black">
                    <a:tint val="75000"/>
                  </a:prstClr>
                </a:solidFill>
              </a:rPr>
              <a:pPr/>
              <a:t>18.04.2017</a:t>
            </a:fld>
            <a:endParaRPr lang="lv-L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Kājenes vietturi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ida numura vietturi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BF1EB-5495-49CA-B0AA-B3A5D7D1602A}" type="slidenum">
              <a:rPr lang="lv-LV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lv-LV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16726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Virsraksts un satu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smtClean="0"/>
              <a:t>Rediģēt šablona virsraksta stilu</a:t>
            </a:r>
            <a:endParaRPr lang="lv-LV"/>
          </a:p>
        </p:txBody>
      </p:sp>
      <p:sp>
        <p:nvSpPr>
          <p:cNvPr id="3" name="Satura vietturis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lv-LV" smtClean="0"/>
              <a:t>Rediģēt šablona teksta stilus</a:t>
            </a:r>
          </a:p>
          <a:p>
            <a:pPr lvl="1"/>
            <a:r>
              <a:rPr lang="lv-LV" smtClean="0"/>
              <a:t>Otrais līmenis</a:t>
            </a:r>
          </a:p>
          <a:p>
            <a:pPr lvl="2"/>
            <a:r>
              <a:rPr lang="lv-LV" smtClean="0"/>
              <a:t>Trešais līmenis</a:t>
            </a:r>
          </a:p>
          <a:p>
            <a:pPr lvl="3"/>
            <a:r>
              <a:rPr lang="lv-LV" smtClean="0"/>
              <a:t>Ceturtais līmenis</a:t>
            </a:r>
          </a:p>
          <a:p>
            <a:pPr lvl="4"/>
            <a:r>
              <a:rPr lang="lv-LV" smtClean="0"/>
              <a:t>Piektais līmenis</a:t>
            </a:r>
            <a:endParaRPr lang="lv-LV"/>
          </a:p>
        </p:txBody>
      </p:sp>
      <p:sp>
        <p:nvSpPr>
          <p:cNvPr id="4" name="Datuma vietturi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396C0-4200-4DE4-9A50-7354BD54F089}" type="datetimeFigureOut">
              <a:rPr lang="lv-LV" smtClean="0">
                <a:solidFill>
                  <a:prstClr val="black">
                    <a:tint val="75000"/>
                  </a:prstClr>
                </a:solidFill>
              </a:rPr>
              <a:pPr/>
              <a:t>18.04.2017</a:t>
            </a:fld>
            <a:endParaRPr lang="lv-L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Kājenes vietturi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ida numura vietturi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BF1EB-5495-49CA-B0AA-B3A5D7D1602A}" type="slidenum">
              <a:rPr lang="lv-LV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lv-LV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06390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adaļas galve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lv-LV" smtClean="0"/>
              <a:t>Rediģēt šablona virsraksta stilu</a:t>
            </a:r>
            <a:endParaRPr lang="lv-LV"/>
          </a:p>
        </p:txBody>
      </p:sp>
      <p:sp>
        <p:nvSpPr>
          <p:cNvPr id="3" name="Teksta vietturis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v-LV" smtClean="0"/>
              <a:t>Rediģēt šablona teksta stilus</a:t>
            </a:r>
          </a:p>
        </p:txBody>
      </p:sp>
      <p:sp>
        <p:nvSpPr>
          <p:cNvPr id="4" name="Datuma vietturi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396C0-4200-4DE4-9A50-7354BD54F089}" type="datetimeFigureOut">
              <a:rPr lang="lv-LV" smtClean="0">
                <a:solidFill>
                  <a:prstClr val="black">
                    <a:tint val="75000"/>
                  </a:prstClr>
                </a:solidFill>
              </a:rPr>
              <a:pPr/>
              <a:t>18.04.2017</a:t>
            </a:fld>
            <a:endParaRPr lang="lv-L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Kājenes vietturi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ida numura vietturi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BF1EB-5495-49CA-B0AA-B3A5D7D1602A}" type="slidenum">
              <a:rPr lang="lv-LV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lv-LV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412605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ivi satur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smtClean="0"/>
              <a:t>Rediģēt šablona virsraksta stilu</a:t>
            </a:r>
            <a:endParaRPr lang="lv-LV"/>
          </a:p>
        </p:txBody>
      </p:sp>
      <p:sp>
        <p:nvSpPr>
          <p:cNvPr id="3" name="Satura vietturis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lv-LV" smtClean="0"/>
              <a:t>Rediģēt šablona teksta stilus</a:t>
            </a:r>
          </a:p>
          <a:p>
            <a:pPr lvl="1"/>
            <a:r>
              <a:rPr lang="lv-LV" smtClean="0"/>
              <a:t>Otrais līmenis</a:t>
            </a:r>
          </a:p>
          <a:p>
            <a:pPr lvl="2"/>
            <a:r>
              <a:rPr lang="lv-LV" smtClean="0"/>
              <a:t>Trešais līmenis</a:t>
            </a:r>
          </a:p>
          <a:p>
            <a:pPr lvl="3"/>
            <a:r>
              <a:rPr lang="lv-LV" smtClean="0"/>
              <a:t>Ceturtais līmenis</a:t>
            </a:r>
          </a:p>
          <a:p>
            <a:pPr lvl="4"/>
            <a:r>
              <a:rPr lang="lv-LV" smtClean="0"/>
              <a:t>Piektais līmenis</a:t>
            </a:r>
            <a:endParaRPr lang="lv-LV"/>
          </a:p>
        </p:txBody>
      </p:sp>
      <p:sp>
        <p:nvSpPr>
          <p:cNvPr id="4" name="Satura vietturis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lv-LV" smtClean="0"/>
              <a:t>Rediģēt šablona teksta stilus</a:t>
            </a:r>
          </a:p>
          <a:p>
            <a:pPr lvl="1"/>
            <a:r>
              <a:rPr lang="lv-LV" smtClean="0"/>
              <a:t>Otrais līmenis</a:t>
            </a:r>
          </a:p>
          <a:p>
            <a:pPr lvl="2"/>
            <a:r>
              <a:rPr lang="lv-LV" smtClean="0"/>
              <a:t>Trešais līmenis</a:t>
            </a:r>
          </a:p>
          <a:p>
            <a:pPr lvl="3"/>
            <a:r>
              <a:rPr lang="lv-LV" smtClean="0"/>
              <a:t>Ceturtais līmenis</a:t>
            </a:r>
          </a:p>
          <a:p>
            <a:pPr lvl="4"/>
            <a:r>
              <a:rPr lang="lv-LV" smtClean="0"/>
              <a:t>Piektais līmenis</a:t>
            </a:r>
            <a:endParaRPr lang="lv-LV"/>
          </a:p>
        </p:txBody>
      </p:sp>
      <p:sp>
        <p:nvSpPr>
          <p:cNvPr id="5" name="Datuma vietturis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396C0-4200-4DE4-9A50-7354BD54F089}" type="datetimeFigureOut">
              <a:rPr lang="lv-LV" smtClean="0">
                <a:solidFill>
                  <a:prstClr val="black">
                    <a:tint val="75000"/>
                  </a:prstClr>
                </a:solidFill>
              </a:rPr>
              <a:pPr/>
              <a:t>18.04.2017</a:t>
            </a:fld>
            <a:endParaRPr lang="lv-L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Kājenes vietturis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aida numura vietturis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BF1EB-5495-49CA-B0AA-B3A5D7D1602A}" type="slidenum">
              <a:rPr lang="lv-LV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lv-LV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048909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līdzināju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lv-LV" smtClean="0"/>
              <a:t>Rediģēt šablona virsraksta stilu</a:t>
            </a:r>
            <a:endParaRPr lang="lv-LV"/>
          </a:p>
        </p:txBody>
      </p:sp>
      <p:sp>
        <p:nvSpPr>
          <p:cNvPr id="3" name="Teksta vietturis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v-LV" smtClean="0"/>
              <a:t>Rediģēt šablona teksta stilus</a:t>
            </a:r>
          </a:p>
        </p:txBody>
      </p:sp>
      <p:sp>
        <p:nvSpPr>
          <p:cNvPr id="4" name="Satura vietturis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lv-LV" smtClean="0"/>
              <a:t>Rediģēt šablona teksta stilus</a:t>
            </a:r>
          </a:p>
          <a:p>
            <a:pPr lvl="1"/>
            <a:r>
              <a:rPr lang="lv-LV" smtClean="0"/>
              <a:t>Otrais līmenis</a:t>
            </a:r>
          </a:p>
          <a:p>
            <a:pPr lvl="2"/>
            <a:r>
              <a:rPr lang="lv-LV" smtClean="0"/>
              <a:t>Trešais līmenis</a:t>
            </a:r>
          </a:p>
          <a:p>
            <a:pPr lvl="3"/>
            <a:r>
              <a:rPr lang="lv-LV" smtClean="0"/>
              <a:t>Ceturtais līmenis</a:t>
            </a:r>
          </a:p>
          <a:p>
            <a:pPr lvl="4"/>
            <a:r>
              <a:rPr lang="lv-LV" smtClean="0"/>
              <a:t>Piektais līmenis</a:t>
            </a:r>
            <a:endParaRPr lang="lv-LV"/>
          </a:p>
        </p:txBody>
      </p:sp>
      <p:sp>
        <p:nvSpPr>
          <p:cNvPr id="5" name="Teksta vietturis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v-LV" smtClean="0"/>
              <a:t>Rediģēt šablona teksta stilus</a:t>
            </a:r>
          </a:p>
        </p:txBody>
      </p:sp>
      <p:sp>
        <p:nvSpPr>
          <p:cNvPr id="6" name="Satura vietturis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lv-LV" smtClean="0"/>
              <a:t>Rediģēt šablona teksta stilus</a:t>
            </a:r>
          </a:p>
          <a:p>
            <a:pPr lvl="1"/>
            <a:r>
              <a:rPr lang="lv-LV" smtClean="0"/>
              <a:t>Otrais līmenis</a:t>
            </a:r>
          </a:p>
          <a:p>
            <a:pPr lvl="2"/>
            <a:r>
              <a:rPr lang="lv-LV" smtClean="0"/>
              <a:t>Trešais līmenis</a:t>
            </a:r>
          </a:p>
          <a:p>
            <a:pPr lvl="3"/>
            <a:r>
              <a:rPr lang="lv-LV" smtClean="0"/>
              <a:t>Ceturtais līmenis</a:t>
            </a:r>
          </a:p>
          <a:p>
            <a:pPr lvl="4"/>
            <a:r>
              <a:rPr lang="lv-LV" smtClean="0"/>
              <a:t>Piektais līmenis</a:t>
            </a:r>
            <a:endParaRPr lang="lv-LV"/>
          </a:p>
        </p:txBody>
      </p:sp>
      <p:sp>
        <p:nvSpPr>
          <p:cNvPr id="7" name="Datuma vietturis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396C0-4200-4DE4-9A50-7354BD54F089}" type="datetimeFigureOut">
              <a:rPr lang="lv-LV" smtClean="0">
                <a:solidFill>
                  <a:prstClr val="black">
                    <a:tint val="75000"/>
                  </a:prstClr>
                </a:solidFill>
              </a:rPr>
              <a:pPr/>
              <a:t>18.04.2017</a:t>
            </a:fld>
            <a:endParaRPr lang="lv-L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Kājenes vietturis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aida numura vietturis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BF1EB-5495-49CA-B0AA-B3A5D7D1602A}" type="slidenum">
              <a:rPr lang="lv-LV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lv-LV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145052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ai virsra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smtClean="0"/>
              <a:t>Rediģēt šablona virsraksta stilu</a:t>
            </a:r>
            <a:endParaRPr lang="lv-LV"/>
          </a:p>
        </p:txBody>
      </p:sp>
      <p:sp>
        <p:nvSpPr>
          <p:cNvPr id="3" name="Datuma vietturis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396C0-4200-4DE4-9A50-7354BD54F089}" type="datetimeFigureOut">
              <a:rPr lang="lv-LV" smtClean="0">
                <a:solidFill>
                  <a:prstClr val="black">
                    <a:tint val="75000"/>
                  </a:prstClr>
                </a:solidFill>
              </a:rPr>
              <a:pPr/>
              <a:t>18.04.2017</a:t>
            </a:fld>
            <a:endParaRPr lang="lv-L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Kājenes vietturis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aida numura vietturis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BF1EB-5495-49CA-B0AA-B3A5D7D1602A}" type="slidenum">
              <a:rPr lang="lv-LV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lv-LV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19126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k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a vietturis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396C0-4200-4DE4-9A50-7354BD54F089}" type="datetimeFigureOut">
              <a:rPr lang="lv-LV" smtClean="0">
                <a:solidFill>
                  <a:prstClr val="black">
                    <a:tint val="75000"/>
                  </a:prstClr>
                </a:solidFill>
              </a:rPr>
              <a:pPr/>
              <a:t>18.04.2017</a:t>
            </a:fld>
            <a:endParaRPr lang="lv-L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Kājenes vietturis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BF1EB-5495-49CA-B0AA-B3A5D7D1602A}" type="slidenum">
              <a:rPr lang="lv-LV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lv-LV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19601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adaļas galve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lv-LV" smtClean="0"/>
              <a:t>Rediģēt šablona virsraksta stilu</a:t>
            </a:r>
            <a:endParaRPr lang="lv-LV"/>
          </a:p>
        </p:txBody>
      </p:sp>
      <p:sp>
        <p:nvSpPr>
          <p:cNvPr id="3" name="Teksta vietturis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v-LV" smtClean="0"/>
              <a:t>Rediģēt šablona teksta stilus</a:t>
            </a:r>
          </a:p>
        </p:txBody>
      </p:sp>
      <p:sp>
        <p:nvSpPr>
          <p:cNvPr id="4" name="Datuma vietturi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CCFB3-6FF4-4724-A4CD-DAA1E7757E9D}" type="datetimeFigureOut">
              <a:rPr lang="lv-LV" smtClean="0"/>
              <a:t>18.04.2017</a:t>
            </a:fld>
            <a:endParaRPr lang="lv-LV"/>
          </a:p>
        </p:txBody>
      </p:sp>
      <p:sp>
        <p:nvSpPr>
          <p:cNvPr id="5" name="Kājenes vietturi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aida numura vietturi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8CE5D-13F1-4B2D-A59C-E981DE6ED1CA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95526283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turs ar paraks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lv-LV" smtClean="0"/>
              <a:t>Rediģēt šablona virsraksta stilu</a:t>
            </a:r>
            <a:endParaRPr lang="lv-LV"/>
          </a:p>
        </p:txBody>
      </p:sp>
      <p:sp>
        <p:nvSpPr>
          <p:cNvPr id="3" name="Satura vietturis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lv-LV" smtClean="0"/>
              <a:t>Rediģēt šablona teksta stilus</a:t>
            </a:r>
          </a:p>
          <a:p>
            <a:pPr lvl="1"/>
            <a:r>
              <a:rPr lang="lv-LV" smtClean="0"/>
              <a:t>Otrais līmenis</a:t>
            </a:r>
          </a:p>
          <a:p>
            <a:pPr lvl="2"/>
            <a:r>
              <a:rPr lang="lv-LV" smtClean="0"/>
              <a:t>Trešais līmenis</a:t>
            </a:r>
          </a:p>
          <a:p>
            <a:pPr lvl="3"/>
            <a:r>
              <a:rPr lang="lv-LV" smtClean="0"/>
              <a:t>Ceturtais līmenis</a:t>
            </a:r>
          </a:p>
          <a:p>
            <a:pPr lvl="4"/>
            <a:r>
              <a:rPr lang="lv-LV" smtClean="0"/>
              <a:t>Piektais līmenis</a:t>
            </a:r>
            <a:endParaRPr lang="lv-LV"/>
          </a:p>
        </p:txBody>
      </p:sp>
      <p:sp>
        <p:nvSpPr>
          <p:cNvPr id="4" name="Teksta vietturis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v-LV" smtClean="0"/>
              <a:t>Rediģēt šablona teksta stilus</a:t>
            </a:r>
          </a:p>
        </p:txBody>
      </p:sp>
      <p:sp>
        <p:nvSpPr>
          <p:cNvPr id="5" name="Datuma vietturis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396C0-4200-4DE4-9A50-7354BD54F089}" type="datetimeFigureOut">
              <a:rPr lang="lv-LV" smtClean="0">
                <a:solidFill>
                  <a:prstClr val="black">
                    <a:tint val="75000"/>
                  </a:prstClr>
                </a:solidFill>
              </a:rPr>
              <a:pPr/>
              <a:t>18.04.2017</a:t>
            </a:fld>
            <a:endParaRPr lang="lv-L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Kājenes vietturis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aida numura vietturis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BF1EB-5495-49CA-B0AA-B3A5D7D1602A}" type="slidenum">
              <a:rPr lang="lv-LV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lv-LV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242057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ttēls ar paraks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lv-LV" smtClean="0"/>
              <a:t>Rediģēt šablona virsraksta stilu</a:t>
            </a:r>
            <a:endParaRPr lang="lv-LV"/>
          </a:p>
        </p:txBody>
      </p:sp>
      <p:sp>
        <p:nvSpPr>
          <p:cNvPr id="3" name="Attēla vietturis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v-LV"/>
          </a:p>
        </p:txBody>
      </p:sp>
      <p:sp>
        <p:nvSpPr>
          <p:cNvPr id="4" name="Teksta vietturis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v-LV" smtClean="0"/>
              <a:t>Rediģēt šablona teksta stilus</a:t>
            </a:r>
          </a:p>
        </p:txBody>
      </p:sp>
      <p:sp>
        <p:nvSpPr>
          <p:cNvPr id="5" name="Datuma vietturis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396C0-4200-4DE4-9A50-7354BD54F089}" type="datetimeFigureOut">
              <a:rPr lang="lv-LV" smtClean="0">
                <a:solidFill>
                  <a:prstClr val="black">
                    <a:tint val="75000"/>
                  </a:prstClr>
                </a:solidFill>
              </a:rPr>
              <a:pPr/>
              <a:t>18.04.2017</a:t>
            </a:fld>
            <a:endParaRPr lang="lv-L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Kājenes vietturis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aida numura vietturis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BF1EB-5495-49CA-B0AA-B3A5D7D1602A}" type="slidenum">
              <a:rPr lang="lv-LV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lv-LV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771381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Virsraksts un vertikāls te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smtClean="0"/>
              <a:t>Rediģēt šablona virsraksta stilu</a:t>
            </a:r>
            <a:endParaRPr lang="lv-LV"/>
          </a:p>
        </p:txBody>
      </p:sp>
      <p:sp>
        <p:nvSpPr>
          <p:cNvPr id="3" name="Vertikāls teksta vietturis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lv-LV" smtClean="0"/>
              <a:t>Rediģēt šablona teksta stilus</a:t>
            </a:r>
          </a:p>
          <a:p>
            <a:pPr lvl="1"/>
            <a:r>
              <a:rPr lang="lv-LV" smtClean="0"/>
              <a:t>Otrais līmenis</a:t>
            </a:r>
          </a:p>
          <a:p>
            <a:pPr lvl="2"/>
            <a:r>
              <a:rPr lang="lv-LV" smtClean="0"/>
              <a:t>Trešais līmenis</a:t>
            </a:r>
          </a:p>
          <a:p>
            <a:pPr lvl="3"/>
            <a:r>
              <a:rPr lang="lv-LV" smtClean="0"/>
              <a:t>Ceturtais līmenis</a:t>
            </a:r>
          </a:p>
          <a:p>
            <a:pPr lvl="4"/>
            <a:r>
              <a:rPr lang="lv-LV" smtClean="0"/>
              <a:t>Piektais līmenis</a:t>
            </a:r>
            <a:endParaRPr lang="lv-LV"/>
          </a:p>
        </p:txBody>
      </p:sp>
      <p:sp>
        <p:nvSpPr>
          <p:cNvPr id="4" name="Datuma vietturi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396C0-4200-4DE4-9A50-7354BD54F089}" type="datetimeFigureOut">
              <a:rPr lang="lv-LV" smtClean="0">
                <a:solidFill>
                  <a:prstClr val="black">
                    <a:tint val="75000"/>
                  </a:prstClr>
                </a:solidFill>
              </a:rPr>
              <a:pPr/>
              <a:t>18.04.2017</a:t>
            </a:fld>
            <a:endParaRPr lang="lv-L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Kājenes vietturi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ida numura vietturi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BF1EB-5495-49CA-B0AA-B3A5D7D1602A}" type="slidenum">
              <a:rPr lang="lv-LV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lv-LV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910324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āls virsraksts un te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āls virsrakst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lv-LV" smtClean="0"/>
              <a:t>Rediģēt šablona virsraksta stilu</a:t>
            </a:r>
            <a:endParaRPr lang="lv-LV"/>
          </a:p>
        </p:txBody>
      </p:sp>
      <p:sp>
        <p:nvSpPr>
          <p:cNvPr id="3" name="Vertikāls teksta vietturis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lv-LV" smtClean="0"/>
              <a:t>Rediģēt šablona teksta stilus</a:t>
            </a:r>
          </a:p>
          <a:p>
            <a:pPr lvl="1"/>
            <a:r>
              <a:rPr lang="lv-LV" smtClean="0"/>
              <a:t>Otrais līmenis</a:t>
            </a:r>
          </a:p>
          <a:p>
            <a:pPr lvl="2"/>
            <a:r>
              <a:rPr lang="lv-LV" smtClean="0"/>
              <a:t>Trešais līmenis</a:t>
            </a:r>
          </a:p>
          <a:p>
            <a:pPr lvl="3"/>
            <a:r>
              <a:rPr lang="lv-LV" smtClean="0"/>
              <a:t>Ceturtais līmenis</a:t>
            </a:r>
          </a:p>
          <a:p>
            <a:pPr lvl="4"/>
            <a:r>
              <a:rPr lang="lv-LV" smtClean="0"/>
              <a:t>Piektais līmenis</a:t>
            </a:r>
            <a:endParaRPr lang="lv-LV"/>
          </a:p>
        </p:txBody>
      </p:sp>
      <p:sp>
        <p:nvSpPr>
          <p:cNvPr id="4" name="Datuma vietturi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396C0-4200-4DE4-9A50-7354BD54F089}" type="datetimeFigureOut">
              <a:rPr lang="lv-LV" smtClean="0">
                <a:solidFill>
                  <a:prstClr val="black">
                    <a:tint val="75000"/>
                  </a:prstClr>
                </a:solidFill>
              </a:rPr>
              <a:pPr/>
              <a:t>18.04.2017</a:t>
            </a:fld>
            <a:endParaRPr lang="lv-L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Kājenes vietturi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ida numura vietturi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BF1EB-5495-49CA-B0AA-B3A5D7D1602A}" type="slidenum">
              <a:rPr lang="lv-LV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lv-LV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197644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Virsraksta slai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lv-LV" smtClean="0"/>
              <a:t>Rediģēt šablona virsraksta stilu</a:t>
            </a:r>
            <a:endParaRPr lang="lv-LV"/>
          </a:p>
        </p:txBody>
      </p:sp>
      <p:sp>
        <p:nvSpPr>
          <p:cNvPr id="3" name="Apakšvirsrakst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lv-LV" smtClean="0"/>
              <a:t>Rediģēt šablona apakšvirsraksta stilu</a:t>
            </a:r>
            <a:endParaRPr lang="lv-LV"/>
          </a:p>
        </p:txBody>
      </p:sp>
      <p:sp>
        <p:nvSpPr>
          <p:cNvPr id="4" name="Datuma vietturi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396C0-4200-4DE4-9A50-7354BD54F089}" type="datetimeFigureOut">
              <a:rPr lang="lv-LV" smtClean="0">
                <a:solidFill>
                  <a:prstClr val="black">
                    <a:tint val="75000"/>
                  </a:prstClr>
                </a:solidFill>
              </a:rPr>
              <a:pPr/>
              <a:t>18.04.2017</a:t>
            </a:fld>
            <a:endParaRPr lang="lv-L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Kājenes vietturi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ida numura vietturi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BF1EB-5495-49CA-B0AA-B3A5D7D1602A}" type="slidenum">
              <a:rPr lang="lv-LV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lv-LV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659719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Virsraksts un satu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smtClean="0"/>
              <a:t>Rediģēt šablona virsraksta stilu</a:t>
            </a:r>
            <a:endParaRPr lang="lv-LV"/>
          </a:p>
        </p:txBody>
      </p:sp>
      <p:sp>
        <p:nvSpPr>
          <p:cNvPr id="3" name="Satura vietturis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lv-LV" smtClean="0"/>
              <a:t>Rediģēt šablona teksta stilus</a:t>
            </a:r>
          </a:p>
          <a:p>
            <a:pPr lvl="1"/>
            <a:r>
              <a:rPr lang="lv-LV" smtClean="0"/>
              <a:t>Otrais līmenis</a:t>
            </a:r>
          </a:p>
          <a:p>
            <a:pPr lvl="2"/>
            <a:r>
              <a:rPr lang="lv-LV" smtClean="0"/>
              <a:t>Trešais līmenis</a:t>
            </a:r>
          </a:p>
          <a:p>
            <a:pPr lvl="3"/>
            <a:r>
              <a:rPr lang="lv-LV" smtClean="0"/>
              <a:t>Ceturtais līmenis</a:t>
            </a:r>
          </a:p>
          <a:p>
            <a:pPr lvl="4"/>
            <a:r>
              <a:rPr lang="lv-LV" smtClean="0"/>
              <a:t>Piektais līmenis</a:t>
            </a:r>
            <a:endParaRPr lang="lv-LV"/>
          </a:p>
        </p:txBody>
      </p:sp>
      <p:sp>
        <p:nvSpPr>
          <p:cNvPr id="4" name="Datuma vietturi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396C0-4200-4DE4-9A50-7354BD54F089}" type="datetimeFigureOut">
              <a:rPr lang="lv-LV" smtClean="0">
                <a:solidFill>
                  <a:prstClr val="black">
                    <a:tint val="75000"/>
                  </a:prstClr>
                </a:solidFill>
              </a:rPr>
              <a:pPr/>
              <a:t>18.04.2017</a:t>
            </a:fld>
            <a:endParaRPr lang="lv-L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Kājenes vietturi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ida numura vietturi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BF1EB-5495-49CA-B0AA-B3A5D7D1602A}" type="slidenum">
              <a:rPr lang="lv-LV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lv-LV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995106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adaļas galve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lv-LV" smtClean="0"/>
              <a:t>Rediģēt šablona virsraksta stilu</a:t>
            </a:r>
            <a:endParaRPr lang="lv-LV"/>
          </a:p>
        </p:txBody>
      </p:sp>
      <p:sp>
        <p:nvSpPr>
          <p:cNvPr id="3" name="Teksta vietturis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v-LV" smtClean="0"/>
              <a:t>Rediģēt šablona teksta stilus</a:t>
            </a:r>
          </a:p>
        </p:txBody>
      </p:sp>
      <p:sp>
        <p:nvSpPr>
          <p:cNvPr id="4" name="Datuma vietturi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396C0-4200-4DE4-9A50-7354BD54F089}" type="datetimeFigureOut">
              <a:rPr lang="lv-LV" smtClean="0">
                <a:solidFill>
                  <a:prstClr val="black">
                    <a:tint val="75000"/>
                  </a:prstClr>
                </a:solidFill>
              </a:rPr>
              <a:pPr/>
              <a:t>18.04.2017</a:t>
            </a:fld>
            <a:endParaRPr lang="lv-L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Kājenes vietturi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ida numura vietturi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BF1EB-5495-49CA-B0AA-B3A5D7D1602A}" type="slidenum">
              <a:rPr lang="lv-LV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lv-LV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522067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ivi satur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smtClean="0"/>
              <a:t>Rediģēt šablona virsraksta stilu</a:t>
            </a:r>
            <a:endParaRPr lang="lv-LV"/>
          </a:p>
        </p:txBody>
      </p:sp>
      <p:sp>
        <p:nvSpPr>
          <p:cNvPr id="3" name="Satura vietturis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lv-LV" smtClean="0"/>
              <a:t>Rediģēt šablona teksta stilus</a:t>
            </a:r>
          </a:p>
          <a:p>
            <a:pPr lvl="1"/>
            <a:r>
              <a:rPr lang="lv-LV" smtClean="0"/>
              <a:t>Otrais līmenis</a:t>
            </a:r>
          </a:p>
          <a:p>
            <a:pPr lvl="2"/>
            <a:r>
              <a:rPr lang="lv-LV" smtClean="0"/>
              <a:t>Trešais līmenis</a:t>
            </a:r>
          </a:p>
          <a:p>
            <a:pPr lvl="3"/>
            <a:r>
              <a:rPr lang="lv-LV" smtClean="0"/>
              <a:t>Ceturtais līmenis</a:t>
            </a:r>
          </a:p>
          <a:p>
            <a:pPr lvl="4"/>
            <a:r>
              <a:rPr lang="lv-LV" smtClean="0"/>
              <a:t>Piektais līmenis</a:t>
            </a:r>
            <a:endParaRPr lang="lv-LV"/>
          </a:p>
        </p:txBody>
      </p:sp>
      <p:sp>
        <p:nvSpPr>
          <p:cNvPr id="4" name="Satura vietturis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lv-LV" smtClean="0"/>
              <a:t>Rediģēt šablona teksta stilus</a:t>
            </a:r>
          </a:p>
          <a:p>
            <a:pPr lvl="1"/>
            <a:r>
              <a:rPr lang="lv-LV" smtClean="0"/>
              <a:t>Otrais līmenis</a:t>
            </a:r>
          </a:p>
          <a:p>
            <a:pPr lvl="2"/>
            <a:r>
              <a:rPr lang="lv-LV" smtClean="0"/>
              <a:t>Trešais līmenis</a:t>
            </a:r>
          </a:p>
          <a:p>
            <a:pPr lvl="3"/>
            <a:r>
              <a:rPr lang="lv-LV" smtClean="0"/>
              <a:t>Ceturtais līmenis</a:t>
            </a:r>
          </a:p>
          <a:p>
            <a:pPr lvl="4"/>
            <a:r>
              <a:rPr lang="lv-LV" smtClean="0"/>
              <a:t>Piektais līmenis</a:t>
            </a:r>
            <a:endParaRPr lang="lv-LV"/>
          </a:p>
        </p:txBody>
      </p:sp>
      <p:sp>
        <p:nvSpPr>
          <p:cNvPr id="5" name="Datuma vietturis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396C0-4200-4DE4-9A50-7354BD54F089}" type="datetimeFigureOut">
              <a:rPr lang="lv-LV" smtClean="0">
                <a:solidFill>
                  <a:prstClr val="black">
                    <a:tint val="75000"/>
                  </a:prstClr>
                </a:solidFill>
              </a:rPr>
              <a:pPr/>
              <a:t>18.04.2017</a:t>
            </a:fld>
            <a:endParaRPr lang="lv-L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Kājenes vietturis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aida numura vietturis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BF1EB-5495-49CA-B0AA-B3A5D7D1602A}" type="slidenum">
              <a:rPr lang="lv-LV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lv-LV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395959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līdzināju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lv-LV" smtClean="0"/>
              <a:t>Rediģēt šablona virsraksta stilu</a:t>
            </a:r>
            <a:endParaRPr lang="lv-LV"/>
          </a:p>
        </p:txBody>
      </p:sp>
      <p:sp>
        <p:nvSpPr>
          <p:cNvPr id="3" name="Teksta vietturis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v-LV" smtClean="0"/>
              <a:t>Rediģēt šablona teksta stilus</a:t>
            </a:r>
          </a:p>
        </p:txBody>
      </p:sp>
      <p:sp>
        <p:nvSpPr>
          <p:cNvPr id="4" name="Satura vietturis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lv-LV" smtClean="0"/>
              <a:t>Rediģēt šablona teksta stilus</a:t>
            </a:r>
          </a:p>
          <a:p>
            <a:pPr lvl="1"/>
            <a:r>
              <a:rPr lang="lv-LV" smtClean="0"/>
              <a:t>Otrais līmenis</a:t>
            </a:r>
          </a:p>
          <a:p>
            <a:pPr lvl="2"/>
            <a:r>
              <a:rPr lang="lv-LV" smtClean="0"/>
              <a:t>Trešais līmenis</a:t>
            </a:r>
          </a:p>
          <a:p>
            <a:pPr lvl="3"/>
            <a:r>
              <a:rPr lang="lv-LV" smtClean="0"/>
              <a:t>Ceturtais līmenis</a:t>
            </a:r>
          </a:p>
          <a:p>
            <a:pPr lvl="4"/>
            <a:r>
              <a:rPr lang="lv-LV" smtClean="0"/>
              <a:t>Piektais līmenis</a:t>
            </a:r>
            <a:endParaRPr lang="lv-LV"/>
          </a:p>
        </p:txBody>
      </p:sp>
      <p:sp>
        <p:nvSpPr>
          <p:cNvPr id="5" name="Teksta vietturis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v-LV" smtClean="0"/>
              <a:t>Rediģēt šablona teksta stilus</a:t>
            </a:r>
          </a:p>
        </p:txBody>
      </p:sp>
      <p:sp>
        <p:nvSpPr>
          <p:cNvPr id="6" name="Satura vietturis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lv-LV" smtClean="0"/>
              <a:t>Rediģēt šablona teksta stilus</a:t>
            </a:r>
          </a:p>
          <a:p>
            <a:pPr lvl="1"/>
            <a:r>
              <a:rPr lang="lv-LV" smtClean="0"/>
              <a:t>Otrais līmenis</a:t>
            </a:r>
          </a:p>
          <a:p>
            <a:pPr lvl="2"/>
            <a:r>
              <a:rPr lang="lv-LV" smtClean="0"/>
              <a:t>Trešais līmenis</a:t>
            </a:r>
          </a:p>
          <a:p>
            <a:pPr lvl="3"/>
            <a:r>
              <a:rPr lang="lv-LV" smtClean="0"/>
              <a:t>Ceturtais līmenis</a:t>
            </a:r>
          </a:p>
          <a:p>
            <a:pPr lvl="4"/>
            <a:r>
              <a:rPr lang="lv-LV" smtClean="0"/>
              <a:t>Piektais līmenis</a:t>
            </a:r>
            <a:endParaRPr lang="lv-LV"/>
          </a:p>
        </p:txBody>
      </p:sp>
      <p:sp>
        <p:nvSpPr>
          <p:cNvPr id="7" name="Datuma vietturis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396C0-4200-4DE4-9A50-7354BD54F089}" type="datetimeFigureOut">
              <a:rPr lang="lv-LV" smtClean="0">
                <a:solidFill>
                  <a:prstClr val="black">
                    <a:tint val="75000"/>
                  </a:prstClr>
                </a:solidFill>
              </a:rPr>
              <a:pPr/>
              <a:t>18.04.2017</a:t>
            </a:fld>
            <a:endParaRPr lang="lv-L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Kājenes vietturis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aida numura vietturis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BF1EB-5495-49CA-B0AA-B3A5D7D1602A}" type="slidenum">
              <a:rPr lang="lv-LV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lv-LV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734418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ai virsra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smtClean="0"/>
              <a:t>Rediģēt šablona virsraksta stilu</a:t>
            </a:r>
            <a:endParaRPr lang="lv-LV"/>
          </a:p>
        </p:txBody>
      </p:sp>
      <p:sp>
        <p:nvSpPr>
          <p:cNvPr id="3" name="Datuma vietturis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396C0-4200-4DE4-9A50-7354BD54F089}" type="datetimeFigureOut">
              <a:rPr lang="lv-LV" smtClean="0">
                <a:solidFill>
                  <a:prstClr val="black">
                    <a:tint val="75000"/>
                  </a:prstClr>
                </a:solidFill>
              </a:rPr>
              <a:pPr/>
              <a:t>18.04.2017</a:t>
            </a:fld>
            <a:endParaRPr lang="lv-L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Kājenes vietturis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aida numura vietturis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BF1EB-5495-49CA-B0AA-B3A5D7D1602A}" type="slidenum">
              <a:rPr lang="lv-LV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lv-LV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77438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ivi satur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smtClean="0"/>
              <a:t>Rediģēt šablona virsraksta stilu</a:t>
            </a:r>
            <a:endParaRPr lang="lv-LV"/>
          </a:p>
        </p:txBody>
      </p:sp>
      <p:sp>
        <p:nvSpPr>
          <p:cNvPr id="3" name="Satura vietturis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lv-LV" smtClean="0"/>
              <a:t>Rediģēt šablona teksta stilus</a:t>
            </a:r>
          </a:p>
          <a:p>
            <a:pPr lvl="1"/>
            <a:r>
              <a:rPr lang="lv-LV" smtClean="0"/>
              <a:t>Otrais līmenis</a:t>
            </a:r>
          </a:p>
          <a:p>
            <a:pPr lvl="2"/>
            <a:r>
              <a:rPr lang="lv-LV" smtClean="0"/>
              <a:t>Trešais līmenis</a:t>
            </a:r>
          </a:p>
          <a:p>
            <a:pPr lvl="3"/>
            <a:r>
              <a:rPr lang="lv-LV" smtClean="0"/>
              <a:t>Ceturtais līmenis</a:t>
            </a:r>
          </a:p>
          <a:p>
            <a:pPr lvl="4"/>
            <a:r>
              <a:rPr lang="lv-LV" smtClean="0"/>
              <a:t>Piektais līmenis</a:t>
            </a:r>
            <a:endParaRPr lang="lv-LV"/>
          </a:p>
        </p:txBody>
      </p:sp>
      <p:sp>
        <p:nvSpPr>
          <p:cNvPr id="4" name="Satura vietturis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lv-LV" smtClean="0"/>
              <a:t>Rediģēt šablona teksta stilus</a:t>
            </a:r>
          </a:p>
          <a:p>
            <a:pPr lvl="1"/>
            <a:r>
              <a:rPr lang="lv-LV" smtClean="0"/>
              <a:t>Otrais līmenis</a:t>
            </a:r>
          </a:p>
          <a:p>
            <a:pPr lvl="2"/>
            <a:r>
              <a:rPr lang="lv-LV" smtClean="0"/>
              <a:t>Trešais līmenis</a:t>
            </a:r>
          </a:p>
          <a:p>
            <a:pPr lvl="3"/>
            <a:r>
              <a:rPr lang="lv-LV" smtClean="0"/>
              <a:t>Ceturtais līmenis</a:t>
            </a:r>
          </a:p>
          <a:p>
            <a:pPr lvl="4"/>
            <a:r>
              <a:rPr lang="lv-LV" smtClean="0"/>
              <a:t>Piektais līmenis</a:t>
            </a:r>
            <a:endParaRPr lang="lv-LV"/>
          </a:p>
        </p:txBody>
      </p:sp>
      <p:sp>
        <p:nvSpPr>
          <p:cNvPr id="5" name="Datuma vietturis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CCFB3-6FF4-4724-A4CD-DAA1E7757E9D}" type="datetimeFigureOut">
              <a:rPr lang="lv-LV" smtClean="0"/>
              <a:t>18.04.2017</a:t>
            </a:fld>
            <a:endParaRPr lang="lv-LV"/>
          </a:p>
        </p:txBody>
      </p:sp>
      <p:sp>
        <p:nvSpPr>
          <p:cNvPr id="6" name="Kājenes vietturis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aida numura vietturis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8CE5D-13F1-4B2D-A59C-E981DE6ED1CA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26435977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k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a vietturis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396C0-4200-4DE4-9A50-7354BD54F089}" type="datetimeFigureOut">
              <a:rPr lang="lv-LV" smtClean="0">
                <a:solidFill>
                  <a:prstClr val="black">
                    <a:tint val="75000"/>
                  </a:prstClr>
                </a:solidFill>
              </a:rPr>
              <a:pPr/>
              <a:t>18.04.2017</a:t>
            </a:fld>
            <a:endParaRPr lang="lv-L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Kājenes vietturis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BF1EB-5495-49CA-B0AA-B3A5D7D1602A}" type="slidenum">
              <a:rPr lang="lv-LV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lv-LV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740960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turs ar paraks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lv-LV" smtClean="0"/>
              <a:t>Rediģēt šablona virsraksta stilu</a:t>
            </a:r>
            <a:endParaRPr lang="lv-LV"/>
          </a:p>
        </p:txBody>
      </p:sp>
      <p:sp>
        <p:nvSpPr>
          <p:cNvPr id="3" name="Satura vietturis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lv-LV" smtClean="0"/>
              <a:t>Rediģēt šablona teksta stilus</a:t>
            </a:r>
          </a:p>
          <a:p>
            <a:pPr lvl="1"/>
            <a:r>
              <a:rPr lang="lv-LV" smtClean="0"/>
              <a:t>Otrais līmenis</a:t>
            </a:r>
          </a:p>
          <a:p>
            <a:pPr lvl="2"/>
            <a:r>
              <a:rPr lang="lv-LV" smtClean="0"/>
              <a:t>Trešais līmenis</a:t>
            </a:r>
          </a:p>
          <a:p>
            <a:pPr lvl="3"/>
            <a:r>
              <a:rPr lang="lv-LV" smtClean="0"/>
              <a:t>Ceturtais līmenis</a:t>
            </a:r>
          </a:p>
          <a:p>
            <a:pPr lvl="4"/>
            <a:r>
              <a:rPr lang="lv-LV" smtClean="0"/>
              <a:t>Piektais līmenis</a:t>
            </a:r>
            <a:endParaRPr lang="lv-LV"/>
          </a:p>
        </p:txBody>
      </p:sp>
      <p:sp>
        <p:nvSpPr>
          <p:cNvPr id="4" name="Teksta vietturis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v-LV" smtClean="0"/>
              <a:t>Rediģēt šablona teksta stilus</a:t>
            </a:r>
          </a:p>
        </p:txBody>
      </p:sp>
      <p:sp>
        <p:nvSpPr>
          <p:cNvPr id="5" name="Datuma vietturis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396C0-4200-4DE4-9A50-7354BD54F089}" type="datetimeFigureOut">
              <a:rPr lang="lv-LV" smtClean="0">
                <a:solidFill>
                  <a:prstClr val="black">
                    <a:tint val="75000"/>
                  </a:prstClr>
                </a:solidFill>
              </a:rPr>
              <a:pPr/>
              <a:t>18.04.2017</a:t>
            </a:fld>
            <a:endParaRPr lang="lv-L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Kājenes vietturis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aida numura vietturis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BF1EB-5495-49CA-B0AA-B3A5D7D1602A}" type="slidenum">
              <a:rPr lang="lv-LV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lv-LV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893046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ttēls ar paraks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lv-LV" smtClean="0"/>
              <a:t>Rediģēt šablona virsraksta stilu</a:t>
            </a:r>
            <a:endParaRPr lang="lv-LV"/>
          </a:p>
        </p:txBody>
      </p:sp>
      <p:sp>
        <p:nvSpPr>
          <p:cNvPr id="3" name="Attēla vietturis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v-LV"/>
          </a:p>
        </p:txBody>
      </p:sp>
      <p:sp>
        <p:nvSpPr>
          <p:cNvPr id="4" name="Teksta vietturis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v-LV" smtClean="0"/>
              <a:t>Rediģēt šablona teksta stilus</a:t>
            </a:r>
          </a:p>
        </p:txBody>
      </p:sp>
      <p:sp>
        <p:nvSpPr>
          <p:cNvPr id="5" name="Datuma vietturis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396C0-4200-4DE4-9A50-7354BD54F089}" type="datetimeFigureOut">
              <a:rPr lang="lv-LV" smtClean="0">
                <a:solidFill>
                  <a:prstClr val="black">
                    <a:tint val="75000"/>
                  </a:prstClr>
                </a:solidFill>
              </a:rPr>
              <a:pPr/>
              <a:t>18.04.2017</a:t>
            </a:fld>
            <a:endParaRPr lang="lv-L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Kājenes vietturis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aida numura vietturis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BF1EB-5495-49CA-B0AA-B3A5D7D1602A}" type="slidenum">
              <a:rPr lang="lv-LV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lv-LV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297578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Virsraksts un vertikāls te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smtClean="0"/>
              <a:t>Rediģēt šablona virsraksta stilu</a:t>
            </a:r>
            <a:endParaRPr lang="lv-LV"/>
          </a:p>
        </p:txBody>
      </p:sp>
      <p:sp>
        <p:nvSpPr>
          <p:cNvPr id="3" name="Vertikāls teksta vietturis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lv-LV" smtClean="0"/>
              <a:t>Rediģēt šablona teksta stilus</a:t>
            </a:r>
          </a:p>
          <a:p>
            <a:pPr lvl="1"/>
            <a:r>
              <a:rPr lang="lv-LV" smtClean="0"/>
              <a:t>Otrais līmenis</a:t>
            </a:r>
          </a:p>
          <a:p>
            <a:pPr lvl="2"/>
            <a:r>
              <a:rPr lang="lv-LV" smtClean="0"/>
              <a:t>Trešais līmenis</a:t>
            </a:r>
          </a:p>
          <a:p>
            <a:pPr lvl="3"/>
            <a:r>
              <a:rPr lang="lv-LV" smtClean="0"/>
              <a:t>Ceturtais līmenis</a:t>
            </a:r>
          </a:p>
          <a:p>
            <a:pPr lvl="4"/>
            <a:r>
              <a:rPr lang="lv-LV" smtClean="0"/>
              <a:t>Piektais līmenis</a:t>
            </a:r>
            <a:endParaRPr lang="lv-LV"/>
          </a:p>
        </p:txBody>
      </p:sp>
      <p:sp>
        <p:nvSpPr>
          <p:cNvPr id="4" name="Datuma vietturi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396C0-4200-4DE4-9A50-7354BD54F089}" type="datetimeFigureOut">
              <a:rPr lang="lv-LV" smtClean="0">
                <a:solidFill>
                  <a:prstClr val="black">
                    <a:tint val="75000"/>
                  </a:prstClr>
                </a:solidFill>
              </a:rPr>
              <a:pPr/>
              <a:t>18.04.2017</a:t>
            </a:fld>
            <a:endParaRPr lang="lv-L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Kājenes vietturi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ida numura vietturi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BF1EB-5495-49CA-B0AA-B3A5D7D1602A}" type="slidenum">
              <a:rPr lang="lv-LV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lv-LV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202530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āls virsraksts un te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āls virsrakst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lv-LV" smtClean="0"/>
              <a:t>Rediģēt šablona virsraksta stilu</a:t>
            </a:r>
            <a:endParaRPr lang="lv-LV"/>
          </a:p>
        </p:txBody>
      </p:sp>
      <p:sp>
        <p:nvSpPr>
          <p:cNvPr id="3" name="Vertikāls teksta vietturis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lv-LV" smtClean="0"/>
              <a:t>Rediģēt šablona teksta stilus</a:t>
            </a:r>
          </a:p>
          <a:p>
            <a:pPr lvl="1"/>
            <a:r>
              <a:rPr lang="lv-LV" smtClean="0"/>
              <a:t>Otrais līmenis</a:t>
            </a:r>
          </a:p>
          <a:p>
            <a:pPr lvl="2"/>
            <a:r>
              <a:rPr lang="lv-LV" smtClean="0"/>
              <a:t>Trešais līmenis</a:t>
            </a:r>
          </a:p>
          <a:p>
            <a:pPr lvl="3"/>
            <a:r>
              <a:rPr lang="lv-LV" smtClean="0"/>
              <a:t>Ceturtais līmenis</a:t>
            </a:r>
          </a:p>
          <a:p>
            <a:pPr lvl="4"/>
            <a:r>
              <a:rPr lang="lv-LV" smtClean="0"/>
              <a:t>Piektais līmenis</a:t>
            </a:r>
            <a:endParaRPr lang="lv-LV"/>
          </a:p>
        </p:txBody>
      </p:sp>
      <p:sp>
        <p:nvSpPr>
          <p:cNvPr id="4" name="Datuma vietturi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396C0-4200-4DE4-9A50-7354BD54F089}" type="datetimeFigureOut">
              <a:rPr lang="lv-LV" smtClean="0">
                <a:solidFill>
                  <a:prstClr val="black">
                    <a:tint val="75000"/>
                  </a:prstClr>
                </a:solidFill>
              </a:rPr>
              <a:pPr/>
              <a:t>18.04.2017</a:t>
            </a:fld>
            <a:endParaRPr lang="lv-L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Kājenes vietturi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ida numura vietturi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BF1EB-5495-49CA-B0AA-B3A5D7D1602A}" type="slidenum">
              <a:rPr lang="lv-LV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lv-LV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92010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Virsraksta slai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lv-LV" smtClean="0"/>
              <a:t>Rediģēt šablona virsraksta stilu</a:t>
            </a:r>
            <a:endParaRPr lang="lv-LV"/>
          </a:p>
        </p:txBody>
      </p:sp>
      <p:sp>
        <p:nvSpPr>
          <p:cNvPr id="3" name="Apakšvirsrakst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lv-LV" smtClean="0"/>
              <a:t>Rediģēt šablona apakšvirsraksta stilu</a:t>
            </a:r>
            <a:endParaRPr lang="lv-LV"/>
          </a:p>
        </p:txBody>
      </p:sp>
      <p:sp>
        <p:nvSpPr>
          <p:cNvPr id="4" name="Datuma vietturi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396C0-4200-4DE4-9A50-7354BD54F089}" type="datetimeFigureOut">
              <a:rPr lang="lv-LV" smtClean="0">
                <a:solidFill>
                  <a:prstClr val="black">
                    <a:tint val="75000"/>
                  </a:prstClr>
                </a:solidFill>
              </a:rPr>
              <a:pPr/>
              <a:t>18.04.2017</a:t>
            </a:fld>
            <a:endParaRPr lang="lv-L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Kājenes vietturi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ida numura vietturi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BF1EB-5495-49CA-B0AA-B3A5D7D1602A}" type="slidenum">
              <a:rPr lang="lv-LV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lv-LV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810126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Virsraksts un satu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smtClean="0"/>
              <a:t>Rediģēt šablona virsraksta stilu</a:t>
            </a:r>
            <a:endParaRPr lang="lv-LV"/>
          </a:p>
        </p:txBody>
      </p:sp>
      <p:sp>
        <p:nvSpPr>
          <p:cNvPr id="3" name="Satura vietturis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lv-LV" smtClean="0"/>
              <a:t>Rediģēt šablona teksta stilus</a:t>
            </a:r>
          </a:p>
          <a:p>
            <a:pPr lvl="1"/>
            <a:r>
              <a:rPr lang="lv-LV" smtClean="0"/>
              <a:t>Otrais līmenis</a:t>
            </a:r>
          </a:p>
          <a:p>
            <a:pPr lvl="2"/>
            <a:r>
              <a:rPr lang="lv-LV" smtClean="0"/>
              <a:t>Trešais līmenis</a:t>
            </a:r>
          </a:p>
          <a:p>
            <a:pPr lvl="3"/>
            <a:r>
              <a:rPr lang="lv-LV" smtClean="0"/>
              <a:t>Ceturtais līmenis</a:t>
            </a:r>
          </a:p>
          <a:p>
            <a:pPr lvl="4"/>
            <a:r>
              <a:rPr lang="lv-LV" smtClean="0"/>
              <a:t>Piektais līmenis</a:t>
            </a:r>
            <a:endParaRPr lang="lv-LV"/>
          </a:p>
        </p:txBody>
      </p:sp>
      <p:sp>
        <p:nvSpPr>
          <p:cNvPr id="4" name="Datuma vietturi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396C0-4200-4DE4-9A50-7354BD54F089}" type="datetimeFigureOut">
              <a:rPr lang="lv-LV" smtClean="0">
                <a:solidFill>
                  <a:prstClr val="black">
                    <a:tint val="75000"/>
                  </a:prstClr>
                </a:solidFill>
              </a:rPr>
              <a:pPr/>
              <a:t>18.04.2017</a:t>
            </a:fld>
            <a:endParaRPr lang="lv-L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Kājenes vietturi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ida numura vietturi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BF1EB-5495-49CA-B0AA-B3A5D7D1602A}" type="slidenum">
              <a:rPr lang="lv-LV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lv-LV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399928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adaļas galve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lv-LV" smtClean="0"/>
              <a:t>Rediģēt šablona virsraksta stilu</a:t>
            </a:r>
            <a:endParaRPr lang="lv-LV"/>
          </a:p>
        </p:txBody>
      </p:sp>
      <p:sp>
        <p:nvSpPr>
          <p:cNvPr id="3" name="Teksta vietturis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v-LV" smtClean="0"/>
              <a:t>Rediģēt šablona teksta stilus</a:t>
            </a:r>
          </a:p>
        </p:txBody>
      </p:sp>
      <p:sp>
        <p:nvSpPr>
          <p:cNvPr id="4" name="Datuma vietturi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396C0-4200-4DE4-9A50-7354BD54F089}" type="datetimeFigureOut">
              <a:rPr lang="lv-LV" smtClean="0">
                <a:solidFill>
                  <a:prstClr val="black">
                    <a:tint val="75000"/>
                  </a:prstClr>
                </a:solidFill>
              </a:rPr>
              <a:pPr/>
              <a:t>18.04.2017</a:t>
            </a:fld>
            <a:endParaRPr lang="lv-L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Kājenes vietturi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ida numura vietturi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BF1EB-5495-49CA-B0AA-B3A5D7D1602A}" type="slidenum">
              <a:rPr lang="lv-LV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lv-LV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822588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ivi satur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smtClean="0"/>
              <a:t>Rediģēt šablona virsraksta stilu</a:t>
            </a:r>
            <a:endParaRPr lang="lv-LV"/>
          </a:p>
        </p:txBody>
      </p:sp>
      <p:sp>
        <p:nvSpPr>
          <p:cNvPr id="3" name="Satura vietturis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lv-LV" smtClean="0"/>
              <a:t>Rediģēt šablona teksta stilus</a:t>
            </a:r>
          </a:p>
          <a:p>
            <a:pPr lvl="1"/>
            <a:r>
              <a:rPr lang="lv-LV" smtClean="0"/>
              <a:t>Otrais līmenis</a:t>
            </a:r>
          </a:p>
          <a:p>
            <a:pPr lvl="2"/>
            <a:r>
              <a:rPr lang="lv-LV" smtClean="0"/>
              <a:t>Trešais līmenis</a:t>
            </a:r>
          </a:p>
          <a:p>
            <a:pPr lvl="3"/>
            <a:r>
              <a:rPr lang="lv-LV" smtClean="0"/>
              <a:t>Ceturtais līmenis</a:t>
            </a:r>
          </a:p>
          <a:p>
            <a:pPr lvl="4"/>
            <a:r>
              <a:rPr lang="lv-LV" smtClean="0"/>
              <a:t>Piektais līmenis</a:t>
            </a:r>
            <a:endParaRPr lang="lv-LV"/>
          </a:p>
        </p:txBody>
      </p:sp>
      <p:sp>
        <p:nvSpPr>
          <p:cNvPr id="4" name="Satura vietturis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lv-LV" smtClean="0"/>
              <a:t>Rediģēt šablona teksta stilus</a:t>
            </a:r>
          </a:p>
          <a:p>
            <a:pPr lvl="1"/>
            <a:r>
              <a:rPr lang="lv-LV" smtClean="0"/>
              <a:t>Otrais līmenis</a:t>
            </a:r>
          </a:p>
          <a:p>
            <a:pPr lvl="2"/>
            <a:r>
              <a:rPr lang="lv-LV" smtClean="0"/>
              <a:t>Trešais līmenis</a:t>
            </a:r>
          </a:p>
          <a:p>
            <a:pPr lvl="3"/>
            <a:r>
              <a:rPr lang="lv-LV" smtClean="0"/>
              <a:t>Ceturtais līmenis</a:t>
            </a:r>
          </a:p>
          <a:p>
            <a:pPr lvl="4"/>
            <a:r>
              <a:rPr lang="lv-LV" smtClean="0"/>
              <a:t>Piektais līmenis</a:t>
            </a:r>
            <a:endParaRPr lang="lv-LV"/>
          </a:p>
        </p:txBody>
      </p:sp>
      <p:sp>
        <p:nvSpPr>
          <p:cNvPr id="5" name="Datuma vietturis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396C0-4200-4DE4-9A50-7354BD54F089}" type="datetimeFigureOut">
              <a:rPr lang="lv-LV" smtClean="0">
                <a:solidFill>
                  <a:prstClr val="black">
                    <a:tint val="75000"/>
                  </a:prstClr>
                </a:solidFill>
              </a:rPr>
              <a:pPr/>
              <a:t>18.04.2017</a:t>
            </a:fld>
            <a:endParaRPr lang="lv-L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Kājenes vietturis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aida numura vietturis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BF1EB-5495-49CA-B0AA-B3A5D7D1602A}" type="slidenum">
              <a:rPr lang="lv-LV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lv-LV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206500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līdzināju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lv-LV" smtClean="0"/>
              <a:t>Rediģēt šablona virsraksta stilu</a:t>
            </a:r>
            <a:endParaRPr lang="lv-LV"/>
          </a:p>
        </p:txBody>
      </p:sp>
      <p:sp>
        <p:nvSpPr>
          <p:cNvPr id="3" name="Teksta vietturis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v-LV" smtClean="0"/>
              <a:t>Rediģēt šablona teksta stilus</a:t>
            </a:r>
          </a:p>
        </p:txBody>
      </p:sp>
      <p:sp>
        <p:nvSpPr>
          <p:cNvPr id="4" name="Satura vietturis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lv-LV" smtClean="0"/>
              <a:t>Rediģēt šablona teksta stilus</a:t>
            </a:r>
          </a:p>
          <a:p>
            <a:pPr lvl="1"/>
            <a:r>
              <a:rPr lang="lv-LV" smtClean="0"/>
              <a:t>Otrais līmenis</a:t>
            </a:r>
          </a:p>
          <a:p>
            <a:pPr lvl="2"/>
            <a:r>
              <a:rPr lang="lv-LV" smtClean="0"/>
              <a:t>Trešais līmenis</a:t>
            </a:r>
          </a:p>
          <a:p>
            <a:pPr lvl="3"/>
            <a:r>
              <a:rPr lang="lv-LV" smtClean="0"/>
              <a:t>Ceturtais līmenis</a:t>
            </a:r>
          </a:p>
          <a:p>
            <a:pPr lvl="4"/>
            <a:r>
              <a:rPr lang="lv-LV" smtClean="0"/>
              <a:t>Piektais līmenis</a:t>
            </a:r>
            <a:endParaRPr lang="lv-LV"/>
          </a:p>
        </p:txBody>
      </p:sp>
      <p:sp>
        <p:nvSpPr>
          <p:cNvPr id="5" name="Teksta vietturis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v-LV" smtClean="0"/>
              <a:t>Rediģēt šablona teksta stilus</a:t>
            </a:r>
          </a:p>
        </p:txBody>
      </p:sp>
      <p:sp>
        <p:nvSpPr>
          <p:cNvPr id="6" name="Satura vietturis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lv-LV" smtClean="0"/>
              <a:t>Rediģēt šablona teksta stilus</a:t>
            </a:r>
          </a:p>
          <a:p>
            <a:pPr lvl="1"/>
            <a:r>
              <a:rPr lang="lv-LV" smtClean="0"/>
              <a:t>Otrais līmenis</a:t>
            </a:r>
          </a:p>
          <a:p>
            <a:pPr lvl="2"/>
            <a:r>
              <a:rPr lang="lv-LV" smtClean="0"/>
              <a:t>Trešais līmenis</a:t>
            </a:r>
          </a:p>
          <a:p>
            <a:pPr lvl="3"/>
            <a:r>
              <a:rPr lang="lv-LV" smtClean="0"/>
              <a:t>Ceturtais līmenis</a:t>
            </a:r>
          </a:p>
          <a:p>
            <a:pPr lvl="4"/>
            <a:r>
              <a:rPr lang="lv-LV" smtClean="0"/>
              <a:t>Piektais līmenis</a:t>
            </a:r>
            <a:endParaRPr lang="lv-LV"/>
          </a:p>
        </p:txBody>
      </p:sp>
      <p:sp>
        <p:nvSpPr>
          <p:cNvPr id="7" name="Datuma vietturis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396C0-4200-4DE4-9A50-7354BD54F089}" type="datetimeFigureOut">
              <a:rPr lang="lv-LV" smtClean="0">
                <a:solidFill>
                  <a:prstClr val="black">
                    <a:tint val="75000"/>
                  </a:prstClr>
                </a:solidFill>
              </a:rPr>
              <a:pPr/>
              <a:t>18.04.2017</a:t>
            </a:fld>
            <a:endParaRPr lang="lv-L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Kājenes vietturis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aida numura vietturis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BF1EB-5495-49CA-B0AA-B3A5D7D1602A}" type="slidenum">
              <a:rPr lang="lv-LV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lv-LV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7993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līdzināju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lv-LV" smtClean="0"/>
              <a:t>Rediģēt šablona virsraksta stilu</a:t>
            </a:r>
            <a:endParaRPr lang="lv-LV"/>
          </a:p>
        </p:txBody>
      </p:sp>
      <p:sp>
        <p:nvSpPr>
          <p:cNvPr id="3" name="Teksta vietturis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v-LV" smtClean="0"/>
              <a:t>Rediģēt šablona teksta stilus</a:t>
            </a:r>
          </a:p>
        </p:txBody>
      </p:sp>
      <p:sp>
        <p:nvSpPr>
          <p:cNvPr id="4" name="Satura vietturis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lv-LV" smtClean="0"/>
              <a:t>Rediģēt šablona teksta stilus</a:t>
            </a:r>
          </a:p>
          <a:p>
            <a:pPr lvl="1"/>
            <a:r>
              <a:rPr lang="lv-LV" smtClean="0"/>
              <a:t>Otrais līmenis</a:t>
            </a:r>
          </a:p>
          <a:p>
            <a:pPr lvl="2"/>
            <a:r>
              <a:rPr lang="lv-LV" smtClean="0"/>
              <a:t>Trešais līmenis</a:t>
            </a:r>
          </a:p>
          <a:p>
            <a:pPr lvl="3"/>
            <a:r>
              <a:rPr lang="lv-LV" smtClean="0"/>
              <a:t>Ceturtais līmenis</a:t>
            </a:r>
          </a:p>
          <a:p>
            <a:pPr lvl="4"/>
            <a:r>
              <a:rPr lang="lv-LV" smtClean="0"/>
              <a:t>Piektais līmenis</a:t>
            </a:r>
            <a:endParaRPr lang="lv-LV"/>
          </a:p>
        </p:txBody>
      </p:sp>
      <p:sp>
        <p:nvSpPr>
          <p:cNvPr id="5" name="Teksta vietturis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v-LV" smtClean="0"/>
              <a:t>Rediģēt šablona teksta stilus</a:t>
            </a:r>
          </a:p>
        </p:txBody>
      </p:sp>
      <p:sp>
        <p:nvSpPr>
          <p:cNvPr id="6" name="Satura vietturis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lv-LV" smtClean="0"/>
              <a:t>Rediģēt šablona teksta stilus</a:t>
            </a:r>
          </a:p>
          <a:p>
            <a:pPr lvl="1"/>
            <a:r>
              <a:rPr lang="lv-LV" smtClean="0"/>
              <a:t>Otrais līmenis</a:t>
            </a:r>
          </a:p>
          <a:p>
            <a:pPr lvl="2"/>
            <a:r>
              <a:rPr lang="lv-LV" smtClean="0"/>
              <a:t>Trešais līmenis</a:t>
            </a:r>
          </a:p>
          <a:p>
            <a:pPr lvl="3"/>
            <a:r>
              <a:rPr lang="lv-LV" smtClean="0"/>
              <a:t>Ceturtais līmenis</a:t>
            </a:r>
          </a:p>
          <a:p>
            <a:pPr lvl="4"/>
            <a:r>
              <a:rPr lang="lv-LV" smtClean="0"/>
              <a:t>Piektais līmenis</a:t>
            </a:r>
            <a:endParaRPr lang="lv-LV"/>
          </a:p>
        </p:txBody>
      </p:sp>
      <p:sp>
        <p:nvSpPr>
          <p:cNvPr id="7" name="Datuma vietturis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CCFB3-6FF4-4724-A4CD-DAA1E7757E9D}" type="datetimeFigureOut">
              <a:rPr lang="lv-LV" smtClean="0"/>
              <a:t>18.04.2017</a:t>
            </a:fld>
            <a:endParaRPr lang="lv-LV"/>
          </a:p>
        </p:txBody>
      </p:sp>
      <p:sp>
        <p:nvSpPr>
          <p:cNvPr id="8" name="Kājenes vietturis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9" name="Slaida numura vietturis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8CE5D-13F1-4B2D-A59C-E981DE6ED1CA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10305417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ai virsra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smtClean="0"/>
              <a:t>Rediģēt šablona virsraksta stilu</a:t>
            </a:r>
            <a:endParaRPr lang="lv-LV"/>
          </a:p>
        </p:txBody>
      </p:sp>
      <p:sp>
        <p:nvSpPr>
          <p:cNvPr id="3" name="Datuma vietturis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396C0-4200-4DE4-9A50-7354BD54F089}" type="datetimeFigureOut">
              <a:rPr lang="lv-LV" smtClean="0">
                <a:solidFill>
                  <a:prstClr val="black">
                    <a:tint val="75000"/>
                  </a:prstClr>
                </a:solidFill>
              </a:rPr>
              <a:pPr/>
              <a:t>18.04.2017</a:t>
            </a:fld>
            <a:endParaRPr lang="lv-L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Kājenes vietturis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aida numura vietturis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BF1EB-5495-49CA-B0AA-B3A5D7D1602A}" type="slidenum">
              <a:rPr lang="lv-LV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lv-LV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037120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k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a vietturis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396C0-4200-4DE4-9A50-7354BD54F089}" type="datetimeFigureOut">
              <a:rPr lang="lv-LV" smtClean="0">
                <a:solidFill>
                  <a:prstClr val="black">
                    <a:tint val="75000"/>
                  </a:prstClr>
                </a:solidFill>
              </a:rPr>
              <a:pPr/>
              <a:t>18.04.2017</a:t>
            </a:fld>
            <a:endParaRPr lang="lv-L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Kājenes vietturis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BF1EB-5495-49CA-B0AA-B3A5D7D1602A}" type="slidenum">
              <a:rPr lang="lv-LV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lv-LV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443383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turs ar paraks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lv-LV" smtClean="0"/>
              <a:t>Rediģēt šablona virsraksta stilu</a:t>
            </a:r>
            <a:endParaRPr lang="lv-LV"/>
          </a:p>
        </p:txBody>
      </p:sp>
      <p:sp>
        <p:nvSpPr>
          <p:cNvPr id="3" name="Satura vietturis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lv-LV" smtClean="0"/>
              <a:t>Rediģēt šablona teksta stilus</a:t>
            </a:r>
          </a:p>
          <a:p>
            <a:pPr lvl="1"/>
            <a:r>
              <a:rPr lang="lv-LV" smtClean="0"/>
              <a:t>Otrais līmenis</a:t>
            </a:r>
          </a:p>
          <a:p>
            <a:pPr lvl="2"/>
            <a:r>
              <a:rPr lang="lv-LV" smtClean="0"/>
              <a:t>Trešais līmenis</a:t>
            </a:r>
          </a:p>
          <a:p>
            <a:pPr lvl="3"/>
            <a:r>
              <a:rPr lang="lv-LV" smtClean="0"/>
              <a:t>Ceturtais līmenis</a:t>
            </a:r>
          </a:p>
          <a:p>
            <a:pPr lvl="4"/>
            <a:r>
              <a:rPr lang="lv-LV" smtClean="0"/>
              <a:t>Piektais līmenis</a:t>
            </a:r>
            <a:endParaRPr lang="lv-LV"/>
          </a:p>
        </p:txBody>
      </p:sp>
      <p:sp>
        <p:nvSpPr>
          <p:cNvPr id="4" name="Teksta vietturis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v-LV" smtClean="0"/>
              <a:t>Rediģēt šablona teksta stilus</a:t>
            </a:r>
          </a:p>
        </p:txBody>
      </p:sp>
      <p:sp>
        <p:nvSpPr>
          <p:cNvPr id="5" name="Datuma vietturis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396C0-4200-4DE4-9A50-7354BD54F089}" type="datetimeFigureOut">
              <a:rPr lang="lv-LV" smtClean="0">
                <a:solidFill>
                  <a:prstClr val="black">
                    <a:tint val="75000"/>
                  </a:prstClr>
                </a:solidFill>
              </a:rPr>
              <a:pPr/>
              <a:t>18.04.2017</a:t>
            </a:fld>
            <a:endParaRPr lang="lv-L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Kājenes vietturis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aida numura vietturis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BF1EB-5495-49CA-B0AA-B3A5D7D1602A}" type="slidenum">
              <a:rPr lang="lv-LV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lv-LV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423335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ttēls ar paraks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lv-LV" smtClean="0"/>
              <a:t>Rediģēt šablona virsraksta stilu</a:t>
            </a:r>
            <a:endParaRPr lang="lv-LV"/>
          </a:p>
        </p:txBody>
      </p:sp>
      <p:sp>
        <p:nvSpPr>
          <p:cNvPr id="3" name="Attēla vietturis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v-LV"/>
          </a:p>
        </p:txBody>
      </p:sp>
      <p:sp>
        <p:nvSpPr>
          <p:cNvPr id="4" name="Teksta vietturis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v-LV" smtClean="0"/>
              <a:t>Rediģēt šablona teksta stilus</a:t>
            </a:r>
          </a:p>
        </p:txBody>
      </p:sp>
      <p:sp>
        <p:nvSpPr>
          <p:cNvPr id="5" name="Datuma vietturis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396C0-4200-4DE4-9A50-7354BD54F089}" type="datetimeFigureOut">
              <a:rPr lang="lv-LV" smtClean="0">
                <a:solidFill>
                  <a:prstClr val="black">
                    <a:tint val="75000"/>
                  </a:prstClr>
                </a:solidFill>
              </a:rPr>
              <a:pPr/>
              <a:t>18.04.2017</a:t>
            </a:fld>
            <a:endParaRPr lang="lv-L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Kājenes vietturis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aida numura vietturis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BF1EB-5495-49CA-B0AA-B3A5D7D1602A}" type="slidenum">
              <a:rPr lang="lv-LV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lv-LV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083036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Virsraksts un vertikāls te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smtClean="0"/>
              <a:t>Rediģēt šablona virsraksta stilu</a:t>
            </a:r>
            <a:endParaRPr lang="lv-LV"/>
          </a:p>
        </p:txBody>
      </p:sp>
      <p:sp>
        <p:nvSpPr>
          <p:cNvPr id="3" name="Vertikāls teksta vietturis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lv-LV" smtClean="0"/>
              <a:t>Rediģēt šablona teksta stilus</a:t>
            </a:r>
          </a:p>
          <a:p>
            <a:pPr lvl="1"/>
            <a:r>
              <a:rPr lang="lv-LV" smtClean="0"/>
              <a:t>Otrais līmenis</a:t>
            </a:r>
          </a:p>
          <a:p>
            <a:pPr lvl="2"/>
            <a:r>
              <a:rPr lang="lv-LV" smtClean="0"/>
              <a:t>Trešais līmenis</a:t>
            </a:r>
          </a:p>
          <a:p>
            <a:pPr lvl="3"/>
            <a:r>
              <a:rPr lang="lv-LV" smtClean="0"/>
              <a:t>Ceturtais līmenis</a:t>
            </a:r>
          </a:p>
          <a:p>
            <a:pPr lvl="4"/>
            <a:r>
              <a:rPr lang="lv-LV" smtClean="0"/>
              <a:t>Piektais līmenis</a:t>
            </a:r>
            <a:endParaRPr lang="lv-LV"/>
          </a:p>
        </p:txBody>
      </p:sp>
      <p:sp>
        <p:nvSpPr>
          <p:cNvPr id="4" name="Datuma vietturi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396C0-4200-4DE4-9A50-7354BD54F089}" type="datetimeFigureOut">
              <a:rPr lang="lv-LV" smtClean="0">
                <a:solidFill>
                  <a:prstClr val="black">
                    <a:tint val="75000"/>
                  </a:prstClr>
                </a:solidFill>
              </a:rPr>
              <a:pPr/>
              <a:t>18.04.2017</a:t>
            </a:fld>
            <a:endParaRPr lang="lv-L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Kājenes vietturi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ida numura vietturi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BF1EB-5495-49CA-B0AA-B3A5D7D1602A}" type="slidenum">
              <a:rPr lang="lv-LV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lv-LV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901819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āls virsraksts un te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āls virsrakst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lv-LV" smtClean="0"/>
              <a:t>Rediģēt šablona virsraksta stilu</a:t>
            </a:r>
            <a:endParaRPr lang="lv-LV"/>
          </a:p>
        </p:txBody>
      </p:sp>
      <p:sp>
        <p:nvSpPr>
          <p:cNvPr id="3" name="Vertikāls teksta vietturis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lv-LV" smtClean="0"/>
              <a:t>Rediģēt šablona teksta stilus</a:t>
            </a:r>
          </a:p>
          <a:p>
            <a:pPr lvl="1"/>
            <a:r>
              <a:rPr lang="lv-LV" smtClean="0"/>
              <a:t>Otrais līmenis</a:t>
            </a:r>
          </a:p>
          <a:p>
            <a:pPr lvl="2"/>
            <a:r>
              <a:rPr lang="lv-LV" smtClean="0"/>
              <a:t>Trešais līmenis</a:t>
            </a:r>
          </a:p>
          <a:p>
            <a:pPr lvl="3"/>
            <a:r>
              <a:rPr lang="lv-LV" smtClean="0"/>
              <a:t>Ceturtais līmenis</a:t>
            </a:r>
          </a:p>
          <a:p>
            <a:pPr lvl="4"/>
            <a:r>
              <a:rPr lang="lv-LV" smtClean="0"/>
              <a:t>Piektais līmenis</a:t>
            </a:r>
            <a:endParaRPr lang="lv-LV"/>
          </a:p>
        </p:txBody>
      </p:sp>
      <p:sp>
        <p:nvSpPr>
          <p:cNvPr id="4" name="Datuma vietturi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396C0-4200-4DE4-9A50-7354BD54F089}" type="datetimeFigureOut">
              <a:rPr lang="lv-LV" smtClean="0">
                <a:solidFill>
                  <a:prstClr val="black">
                    <a:tint val="75000"/>
                  </a:prstClr>
                </a:solidFill>
              </a:rPr>
              <a:pPr/>
              <a:t>18.04.2017</a:t>
            </a:fld>
            <a:endParaRPr lang="lv-L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Kājenes vietturi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ida numura vietturi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BF1EB-5495-49CA-B0AA-B3A5D7D1602A}" type="slidenum">
              <a:rPr lang="lv-LV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lv-LV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88333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ai virsra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smtClean="0"/>
              <a:t>Rediģēt šablona virsraksta stilu</a:t>
            </a:r>
            <a:endParaRPr lang="lv-LV"/>
          </a:p>
        </p:txBody>
      </p:sp>
      <p:sp>
        <p:nvSpPr>
          <p:cNvPr id="3" name="Datuma vietturis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CCFB3-6FF4-4724-A4CD-DAA1E7757E9D}" type="datetimeFigureOut">
              <a:rPr lang="lv-LV" smtClean="0"/>
              <a:t>18.04.2017</a:t>
            </a:fld>
            <a:endParaRPr lang="lv-LV"/>
          </a:p>
        </p:txBody>
      </p:sp>
      <p:sp>
        <p:nvSpPr>
          <p:cNvPr id="4" name="Kājenes vietturis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5" name="Slaida numura vietturis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8CE5D-13F1-4B2D-A59C-E981DE6ED1CA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7772480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k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a vietturis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CCFB3-6FF4-4724-A4CD-DAA1E7757E9D}" type="datetimeFigureOut">
              <a:rPr lang="lv-LV" smtClean="0"/>
              <a:t>18.04.2017</a:t>
            </a:fld>
            <a:endParaRPr lang="lv-LV"/>
          </a:p>
        </p:txBody>
      </p:sp>
      <p:sp>
        <p:nvSpPr>
          <p:cNvPr id="3" name="Kājenes vietturis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8CE5D-13F1-4B2D-A59C-E981DE6ED1CA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5947987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turs ar paraks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lv-LV" smtClean="0"/>
              <a:t>Rediģēt šablona virsraksta stilu</a:t>
            </a:r>
            <a:endParaRPr lang="lv-LV"/>
          </a:p>
        </p:txBody>
      </p:sp>
      <p:sp>
        <p:nvSpPr>
          <p:cNvPr id="3" name="Satura vietturis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lv-LV" smtClean="0"/>
              <a:t>Rediģēt šablona teksta stilus</a:t>
            </a:r>
          </a:p>
          <a:p>
            <a:pPr lvl="1"/>
            <a:r>
              <a:rPr lang="lv-LV" smtClean="0"/>
              <a:t>Otrais līmenis</a:t>
            </a:r>
          </a:p>
          <a:p>
            <a:pPr lvl="2"/>
            <a:r>
              <a:rPr lang="lv-LV" smtClean="0"/>
              <a:t>Trešais līmenis</a:t>
            </a:r>
          </a:p>
          <a:p>
            <a:pPr lvl="3"/>
            <a:r>
              <a:rPr lang="lv-LV" smtClean="0"/>
              <a:t>Ceturtais līmenis</a:t>
            </a:r>
          </a:p>
          <a:p>
            <a:pPr lvl="4"/>
            <a:r>
              <a:rPr lang="lv-LV" smtClean="0"/>
              <a:t>Piektais līmenis</a:t>
            </a:r>
            <a:endParaRPr lang="lv-LV"/>
          </a:p>
        </p:txBody>
      </p:sp>
      <p:sp>
        <p:nvSpPr>
          <p:cNvPr id="4" name="Teksta vietturis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v-LV" smtClean="0"/>
              <a:t>Rediģēt šablona teksta stilus</a:t>
            </a:r>
          </a:p>
        </p:txBody>
      </p:sp>
      <p:sp>
        <p:nvSpPr>
          <p:cNvPr id="5" name="Datuma vietturis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CCFB3-6FF4-4724-A4CD-DAA1E7757E9D}" type="datetimeFigureOut">
              <a:rPr lang="lv-LV" smtClean="0"/>
              <a:t>18.04.2017</a:t>
            </a:fld>
            <a:endParaRPr lang="lv-LV"/>
          </a:p>
        </p:txBody>
      </p:sp>
      <p:sp>
        <p:nvSpPr>
          <p:cNvPr id="6" name="Kājenes vietturis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aida numura vietturis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8CE5D-13F1-4B2D-A59C-E981DE6ED1CA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4699249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ttēls ar paraks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lv-LV" smtClean="0"/>
              <a:t>Rediģēt šablona virsraksta stilu</a:t>
            </a:r>
            <a:endParaRPr lang="lv-LV"/>
          </a:p>
        </p:txBody>
      </p:sp>
      <p:sp>
        <p:nvSpPr>
          <p:cNvPr id="3" name="Attēla vietturis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v-LV"/>
          </a:p>
        </p:txBody>
      </p:sp>
      <p:sp>
        <p:nvSpPr>
          <p:cNvPr id="4" name="Teksta vietturis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v-LV" smtClean="0"/>
              <a:t>Rediģēt šablona teksta stilus</a:t>
            </a:r>
          </a:p>
        </p:txBody>
      </p:sp>
      <p:sp>
        <p:nvSpPr>
          <p:cNvPr id="5" name="Datuma vietturis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CCFB3-6FF4-4724-A4CD-DAA1E7757E9D}" type="datetimeFigureOut">
              <a:rPr lang="lv-LV" smtClean="0"/>
              <a:t>18.04.2017</a:t>
            </a:fld>
            <a:endParaRPr lang="lv-LV"/>
          </a:p>
        </p:txBody>
      </p:sp>
      <p:sp>
        <p:nvSpPr>
          <p:cNvPr id="6" name="Kājenes vietturis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aida numura vietturis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8CE5D-13F1-4B2D-A59C-E981DE6ED1CA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6256141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a viettur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lv-LV" smtClean="0"/>
              <a:t>Rediģēt šablona virsraksta stilu</a:t>
            </a:r>
            <a:endParaRPr lang="lv-LV"/>
          </a:p>
        </p:txBody>
      </p:sp>
      <p:sp>
        <p:nvSpPr>
          <p:cNvPr id="3" name="Teksta vietturis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lv-LV" smtClean="0"/>
              <a:t>Rediģēt šablona teksta stilus</a:t>
            </a:r>
          </a:p>
          <a:p>
            <a:pPr lvl="1"/>
            <a:r>
              <a:rPr lang="lv-LV" smtClean="0"/>
              <a:t>Otrais līmenis</a:t>
            </a:r>
          </a:p>
          <a:p>
            <a:pPr lvl="2"/>
            <a:r>
              <a:rPr lang="lv-LV" smtClean="0"/>
              <a:t>Trešais līmenis</a:t>
            </a:r>
          </a:p>
          <a:p>
            <a:pPr lvl="3"/>
            <a:r>
              <a:rPr lang="lv-LV" smtClean="0"/>
              <a:t>Ceturtais līmenis</a:t>
            </a:r>
          </a:p>
          <a:p>
            <a:pPr lvl="4"/>
            <a:r>
              <a:rPr lang="lv-LV" smtClean="0"/>
              <a:t>Piektais līmenis</a:t>
            </a:r>
            <a:endParaRPr lang="lv-LV"/>
          </a:p>
        </p:txBody>
      </p:sp>
      <p:sp>
        <p:nvSpPr>
          <p:cNvPr id="4" name="Datuma vietturis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7CCFB3-6FF4-4724-A4CD-DAA1E7757E9D}" type="datetimeFigureOut">
              <a:rPr lang="lv-LV" smtClean="0"/>
              <a:t>18.04.2017</a:t>
            </a:fld>
            <a:endParaRPr lang="lv-LV"/>
          </a:p>
        </p:txBody>
      </p:sp>
      <p:sp>
        <p:nvSpPr>
          <p:cNvPr id="5" name="Kājenes vietturis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v-LV"/>
          </a:p>
        </p:txBody>
      </p:sp>
      <p:sp>
        <p:nvSpPr>
          <p:cNvPr id="6" name="Slaida numura vietturis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98CE5D-13F1-4B2D-A59C-E981DE6ED1CA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675878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v-LV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a viettur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lv-LV" smtClean="0"/>
              <a:t>Rediģēt šablona virsraksta stilu</a:t>
            </a:r>
            <a:endParaRPr lang="lv-LV"/>
          </a:p>
        </p:txBody>
      </p:sp>
      <p:sp>
        <p:nvSpPr>
          <p:cNvPr id="3" name="Teksta vietturis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lv-LV" smtClean="0"/>
              <a:t>Rediģēt šablona teksta stilus</a:t>
            </a:r>
          </a:p>
          <a:p>
            <a:pPr lvl="1"/>
            <a:r>
              <a:rPr lang="lv-LV" smtClean="0"/>
              <a:t>Otrais līmenis</a:t>
            </a:r>
          </a:p>
          <a:p>
            <a:pPr lvl="2"/>
            <a:r>
              <a:rPr lang="lv-LV" smtClean="0"/>
              <a:t>Trešais līmenis</a:t>
            </a:r>
          </a:p>
          <a:p>
            <a:pPr lvl="3"/>
            <a:r>
              <a:rPr lang="lv-LV" smtClean="0"/>
              <a:t>Ceturtais līmenis</a:t>
            </a:r>
          </a:p>
          <a:p>
            <a:pPr lvl="4"/>
            <a:r>
              <a:rPr lang="lv-LV" smtClean="0"/>
              <a:t>Piektais līmenis</a:t>
            </a:r>
            <a:endParaRPr lang="lv-LV"/>
          </a:p>
        </p:txBody>
      </p:sp>
      <p:sp>
        <p:nvSpPr>
          <p:cNvPr id="4" name="Datuma vietturis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6396C0-4200-4DE4-9A50-7354BD54F089}" type="datetimeFigureOut">
              <a:rPr lang="lv-LV" smtClean="0">
                <a:solidFill>
                  <a:prstClr val="black">
                    <a:tint val="75000"/>
                  </a:prstClr>
                </a:solidFill>
              </a:rPr>
              <a:pPr/>
              <a:t>18.04.2017</a:t>
            </a:fld>
            <a:endParaRPr lang="lv-L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Kājenes vietturis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v-L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ida numura vietturis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8BF1EB-5495-49CA-B0AA-B3A5D7D1602A}" type="slidenum">
              <a:rPr lang="lv-LV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lv-LV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4100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v-LV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a viettur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lv-LV" smtClean="0"/>
              <a:t>Rediģēt šablona virsraksta stilu</a:t>
            </a:r>
            <a:endParaRPr lang="lv-LV"/>
          </a:p>
        </p:txBody>
      </p:sp>
      <p:sp>
        <p:nvSpPr>
          <p:cNvPr id="3" name="Teksta vietturis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lv-LV" smtClean="0"/>
              <a:t>Rediģēt šablona teksta stilus</a:t>
            </a:r>
          </a:p>
          <a:p>
            <a:pPr lvl="1"/>
            <a:r>
              <a:rPr lang="lv-LV" smtClean="0"/>
              <a:t>Otrais līmenis</a:t>
            </a:r>
          </a:p>
          <a:p>
            <a:pPr lvl="2"/>
            <a:r>
              <a:rPr lang="lv-LV" smtClean="0"/>
              <a:t>Trešais līmenis</a:t>
            </a:r>
          </a:p>
          <a:p>
            <a:pPr lvl="3"/>
            <a:r>
              <a:rPr lang="lv-LV" smtClean="0"/>
              <a:t>Ceturtais līmenis</a:t>
            </a:r>
          </a:p>
          <a:p>
            <a:pPr lvl="4"/>
            <a:r>
              <a:rPr lang="lv-LV" smtClean="0"/>
              <a:t>Piektais līmenis</a:t>
            </a:r>
            <a:endParaRPr lang="lv-LV"/>
          </a:p>
        </p:txBody>
      </p:sp>
      <p:sp>
        <p:nvSpPr>
          <p:cNvPr id="4" name="Datuma vietturis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6396C0-4200-4DE4-9A50-7354BD54F089}" type="datetimeFigureOut">
              <a:rPr lang="lv-LV" smtClean="0">
                <a:solidFill>
                  <a:prstClr val="black">
                    <a:tint val="75000"/>
                  </a:prstClr>
                </a:solidFill>
              </a:rPr>
              <a:pPr/>
              <a:t>18.04.2017</a:t>
            </a:fld>
            <a:endParaRPr lang="lv-L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Kājenes vietturis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v-L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ida numura vietturis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8BF1EB-5495-49CA-B0AA-B3A5D7D1602A}" type="slidenum">
              <a:rPr lang="lv-LV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lv-LV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5603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v-LV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a viettur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lv-LV" smtClean="0"/>
              <a:t>Rediģēt šablona virsraksta stilu</a:t>
            </a:r>
            <a:endParaRPr lang="lv-LV"/>
          </a:p>
        </p:txBody>
      </p:sp>
      <p:sp>
        <p:nvSpPr>
          <p:cNvPr id="3" name="Teksta vietturis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lv-LV" smtClean="0"/>
              <a:t>Rediģēt šablona teksta stilus</a:t>
            </a:r>
          </a:p>
          <a:p>
            <a:pPr lvl="1"/>
            <a:r>
              <a:rPr lang="lv-LV" smtClean="0"/>
              <a:t>Otrais līmenis</a:t>
            </a:r>
          </a:p>
          <a:p>
            <a:pPr lvl="2"/>
            <a:r>
              <a:rPr lang="lv-LV" smtClean="0"/>
              <a:t>Trešais līmenis</a:t>
            </a:r>
          </a:p>
          <a:p>
            <a:pPr lvl="3"/>
            <a:r>
              <a:rPr lang="lv-LV" smtClean="0"/>
              <a:t>Ceturtais līmenis</a:t>
            </a:r>
          </a:p>
          <a:p>
            <a:pPr lvl="4"/>
            <a:r>
              <a:rPr lang="lv-LV" smtClean="0"/>
              <a:t>Piektais līmenis</a:t>
            </a:r>
            <a:endParaRPr lang="lv-LV"/>
          </a:p>
        </p:txBody>
      </p:sp>
      <p:sp>
        <p:nvSpPr>
          <p:cNvPr id="4" name="Datuma vietturis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6396C0-4200-4DE4-9A50-7354BD54F089}" type="datetimeFigureOut">
              <a:rPr lang="lv-LV" smtClean="0">
                <a:solidFill>
                  <a:prstClr val="black">
                    <a:tint val="75000"/>
                  </a:prstClr>
                </a:solidFill>
              </a:rPr>
              <a:pPr/>
              <a:t>18.04.2017</a:t>
            </a:fld>
            <a:endParaRPr lang="lv-L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Kājenes vietturis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v-L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ida numura vietturis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8BF1EB-5495-49CA-B0AA-B3A5D7D1602A}" type="slidenum">
              <a:rPr lang="lv-LV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lv-LV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5521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v-LV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a viettur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lv-LV" smtClean="0"/>
              <a:t>Rediģēt šablona virsraksta stilu</a:t>
            </a:r>
            <a:endParaRPr lang="lv-LV"/>
          </a:p>
        </p:txBody>
      </p:sp>
      <p:sp>
        <p:nvSpPr>
          <p:cNvPr id="3" name="Teksta vietturis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lv-LV" smtClean="0"/>
              <a:t>Rediģēt šablona teksta stilus</a:t>
            </a:r>
          </a:p>
          <a:p>
            <a:pPr lvl="1"/>
            <a:r>
              <a:rPr lang="lv-LV" smtClean="0"/>
              <a:t>Otrais līmenis</a:t>
            </a:r>
          </a:p>
          <a:p>
            <a:pPr lvl="2"/>
            <a:r>
              <a:rPr lang="lv-LV" smtClean="0"/>
              <a:t>Trešais līmenis</a:t>
            </a:r>
          </a:p>
          <a:p>
            <a:pPr lvl="3"/>
            <a:r>
              <a:rPr lang="lv-LV" smtClean="0"/>
              <a:t>Ceturtais līmenis</a:t>
            </a:r>
          </a:p>
          <a:p>
            <a:pPr lvl="4"/>
            <a:r>
              <a:rPr lang="lv-LV" smtClean="0"/>
              <a:t>Piektais līmenis</a:t>
            </a:r>
            <a:endParaRPr lang="lv-LV"/>
          </a:p>
        </p:txBody>
      </p:sp>
      <p:sp>
        <p:nvSpPr>
          <p:cNvPr id="4" name="Datuma vietturis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6396C0-4200-4DE4-9A50-7354BD54F089}" type="datetimeFigureOut">
              <a:rPr lang="lv-LV" smtClean="0">
                <a:solidFill>
                  <a:prstClr val="black">
                    <a:tint val="75000"/>
                  </a:prstClr>
                </a:solidFill>
              </a:rPr>
              <a:pPr/>
              <a:t>18.04.2017</a:t>
            </a:fld>
            <a:endParaRPr lang="lv-L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Kājenes vietturis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v-L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ida numura vietturis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8BF1EB-5495-49CA-B0AA-B3A5D7D1602A}" type="slidenum">
              <a:rPr lang="lv-LV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lv-LV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3106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v-LV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://www.google.lv/url?sa=i&amp;rct=j&amp;q=&amp;esrc=s&amp;source=images&amp;cd=&amp;cad=rja&amp;uact=8&amp;ved=0ahUKEwiSqrTxyo3MAhVBHSwKHWS4AKEQjRwIBw&amp;url=http://www.clipartbest.com/physical-education-clip-art&amp;bvm=bv.119408272,d.bGg&amp;psig=AFQjCNHBRwe9nPtOAKQuVlaKe-RhYMzWWA&amp;ust=1460704586554488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diagramQuickStyle" Target="../diagrams/quickStyle1.xml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diagramLayout" Target="../diagrams/layout1.xml"/><Relationship Id="rId2" Type="http://schemas.openxmlformats.org/officeDocument/2006/relationships/image" Target="../media/image21.png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png"/><Relationship Id="rId11" Type="http://schemas.openxmlformats.org/officeDocument/2006/relationships/diagramData" Target="../diagrams/data1.xml"/><Relationship Id="rId5" Type="http://schemas.openxmlformats.org/officeDocument/2006/relationships/image" Target="../media/image24.png"/><Relationship Id="rId15" Type="http://schemas.microsoft.com/office/2007/relationships/diagramDrawing" Target="../diagrams/drawing1.xml"/><Relationship Id="rId10" Type="http://schemas.openxmlformats.org/officeDocument/2006/relationships/image" Target="../media/image29.png"/><Relationship Id="rId4" Type="http://schemas.openxmlformats.org/officeDocument/2006/relationships/image" Target="../media/image23.jpeg"/><Relationship Id="rId9" Type="http://schemas.openxmlformats.org/officeDocument/2006/relationships/image" Target="../media/image28.png"/><Relationship Id="rId14" Type="http://schemas.openxmlformats.org/officeDocument/2006/relationships/diagramColors" Target="../diagrams/colors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lm.gov.lv/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700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3436190"/>
          </a:xfrm>
        </p:spPr>
        <p:txBody>
          <a:bodyPr>
            <a:normAutofit/>
          </a:bodyPr>
          <a:lstStyle/>
          <a:p>
            <a:r>
              <a:rPr lang="lv-LV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VSIA «Slimnīcas « </a:t>
            </a:r>
            <a:r>
              <a:rPr lang="lv-LV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Ģintermuiža</a:t>
            </a:r>
            <a:r>
              <a:rPr lang="lv-LV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»»</a:t>
            </a:r>
            <a:br>
              <a:rPr lang="lv-LV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v-LV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Ilgstošas sociālās aprūpes un sociālās rehabilitācijas nodaļas </a:t>
            </a:r>
            <a:br>
              <a:rPr lang="lv-LV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v-LV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aprūpes </a:t>
            </a:r>
            <a:r>
              <a:rPr lang="lv-LV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 sociālās rehabilitācijas </a:t>
            </a:r>
            <a:r>
              <a:rPr lang="lv-LV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darba process.</a:t>
            </a:r>
            <a:r>
              <a:rPr lang="lv-LV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lv-LV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lv-LV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Apakšvirsraksts 2"/>
          <p:cNvSpPr>
            <a:spLocks noGrp="1"/>
          </p:cNvSpPr>
          <p:nvPr>
            <p:ph type="subTitle" idx="1"/>
          </p:nvPr>
        </p:nvSpPr>
        <p:spPr>
          <a:xfrm>
            <a:off x="5260488" y="4797910"/>
            <a:ext cx="5407511" cy="1592132"/>
          </a:xfrm>
        </p:spPr>
        <p:txBody>
          <a:bodyPr>
            <a:normAutofit fontScale="85000" lnSpcReduction="20000"/>
          </a:bodyPr>
          <a:lstStyle/>
          <a:p>
            <a:pPr algn="r"/>
            <a:r>
              <a:rPr lang="lv-LV" dirty="0" smtClean="0"/>
              <a:t>Sociālās aprūpes un sociālās rehabilitācijas nodaļas vadītāja </a:t>
            </a:r>
          </a:p>
          <a:p>
            <a:pPr algn="r"/>
            <a:r>
              <a:rPr lang="lv-LV" dirty="0" smtClean="0"/>
              <a:t>Evija Anča  </a:t>
            </a:r>
          </a:p>
          <a:p>
            <a:pPr algn="r"/>
            <a:endParaRPr lang="lv-LV" dirty="0"/>
          </a:p>
          <a:p>
            <a:pPr algn="r"/>
            <a:r>
              <a:rPr lang="lv-LV" dirty="0" smtClean="0"/>
              <a:t>2017.gads 10.aprīlis </a:t>
            </a:r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3282410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600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Klientu sadalījums pēc slimības diagnozēm</a:t>
            </a:r>
            <a:endParaRPr lang="lv-LV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Diagramma 8"/>
          <p:cNvGraphicFramePr/>
          <p:nvPr>
            <p:extLst>
              <p:ext uri="{D42A27DB-BD31-4B8C-83A1-F6EECF244321}">
                <p14:modId xmlns:p14="http://schemas.microsoft.com/office/powerpoint/2010/main" val="2200254999"/>
              </p:ext>
            </p:extLst>
          </p:nvPr>
        </p:nvGraphicFramePr>
        <p:xfrm>
          <a:off x="6329083" y="1580285"/>
          <a:ext cx="5255491" cy="35890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0" name="Satura vietturis 2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82276735"/>
              </p:ext>
            </p:extLst>
          </p:nvPr>
        </p:nvGraphicFramePr>
        <p:xfrm>
          <a:off x="228600" y="2282825"/>
          <a:ext cx="5133109" cy="36884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997564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400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483051"/>
          </a:xfrm>
        </p:spPr>
        <p:txBody>
          <a:bodyPr>
            <a:normAutofit/>
          </a:bodyPr>
          <a:lstStyle/>
          <a:p>
            <a:pPr algn="ctr"/>
            <a:r>
              <a:rPr lang="lv-LV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Ilgstošas sociālās aprūpes un sociālās rehabilitācijas pakalpojumu 2017. gada aprīļa  mēnesī saņem 100 personas.</a:t>
            </a:r>
            <a:br>
              <a:rPr lang="lv-LV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lv-LV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Satura vietturis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32510669"/>
              </p:ext>
            </p:extLst>
          </p:nvPr>
        </p:nvGraphicFramePr>
        <p:xfrm>
          <a:off x="5902037" y="2028285"/>
          <a:ext cx="5708072" cy="41508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4" name="Attēls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219" y="1542858"/>
            <a:ext cx="5023539" cy="4243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090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100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v-LV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Komandas darbs</a:t>
            </a:r>
            <a:endParaRPr lang="lv-LV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AutoShape 4" descr="Attēlu rezultāti vaicājumam “cilvēks”"/>
          <p:cNvSpPr>
            <a:spLocks noGrp="1" noChangeAspect="1" noChangeArrowheads="1"/>
          </p:cNvSpPr>
          <p:nvPr>
            <p:ph idx="1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lv-LV"/>
          </a:p>
        </p:txBody>
      </p:sp>
      <p:sp>
        <p:nvSpPr>
          <p:cNvPr id="6" name="AutoShape 6" descr="data:image/jpeg;base64,/9j/4AAQSkZJRgABAQAAAQABAAD/2wCEAAkGBxMQEBUSEhMWFhUVGBUVFxgVFRgXFxgXFxUZFxgVFxYYHSghGBolHhcYITEhJSktLi4xFx8zODMsOCgtLisBCgoKDg0OGxAQGzUmICU1Mi8tLzUtNTItLS8vLS01Ly8vLS8vLy0tLS0tLS0tLS0tLS0tLS0tLS0tLS0tLS0tLf/AABEIAMIBAwMBEQACEQEDEQH/xAAcAAEAAQUBAQAAAAAAAAAAAAAABQECBAYHAwj/xABBEAACAQIEBAMFBgQEBAcAAAABAhEAAwQSITEFBkFRE2FxIjKBkaEHFEJScrEjwdHwYoKSsjNDouEVJFNUY5Px/8QAGwEBAAIDAQEAAAAAAAAAAAAAAAQFAgMGAQf/xAA6EQACAgIABAMFCAEDAwUBAAAAAQIDBBEFEiExE0FRImFxkaEGFDKBsdHh8MEjQlIWM/EHJDRDUxX/2gAMAwEAAhEDEQA/AO40AoBQCgFAKAUAoBQCgFAKAUAoBQCgFAKAUAoBQCgFAKAUAoBQCgFAKAUAoBQCgFAKAUAoBQCgFAKAUAoBQCgFAKAUAoBQCgFAKAUAoBQCgFAKAUAoBQCgFAKAUAoBQCgFAKAUAoBQCgFAKAUAoBQCgFAKAUAoBQCgFAKAUAoBQCgFAKAUAoBQCgFAKAUAoDwx+JFq09w6hFZ/XKCYrOuHPNRXma7bFXBzfktnNsdjMW03GvXATrCuygeQCmukqpx4+yor5HJTzb5y25P5mwfZ7x25iVu2rrZmtFYY7lXmAT1IKnXzqp4ljwqmnDomX/DsidsGpvbRuFVxZCgFAKA5zx/ieIu3XK3HS2rMihGK+6cpJI3JIJrocTHphBcy231f5nLZmdbK5qL0l0MjkPjl18S2HuOzgoXUsZKlSARJ1ghuvatPFMauMVOC0TuF5Nk5OE3s36qQuxQCgFAaxzlxK6mSzZYqXDOzDcKsAAHpJO/lVlw+iE252LaRUcVyp1RUYPTZpNnj2Iw1xX8Z2AIzKzswYTqIJPTrVxbiU2VtcqXwRU4+XdGafM38WddFcqdaKAUAoCG5r4m2HsSnvuy20O8EySY8gD8YqXhUxtt1LsurIede6aXKPfsjneL4liLbT493MP8A5G/aY+EV0UMeiUdci18DmVlX75ud/M6Xy7jziMLaut7zLrG0glSfmK5jJrVdsoLyOrxrHZVGT7skq0m8UAoBQCgFAKAUAoBQCgMLjRt/d7outlQoys3YMI0HU66CttHN4keRbezTkcnhS53011ON43jNxRDq3acpg+hrqPZi+xykak+zJX7PuPWsGLrXku5rzLqqggIoMbmZlm6dqg5eHdkNSjos8XLqx9xl5nU+H463iLYuWmDKdiP2IOoPkao7K5Vy5ZrTLuuyNkeaL2jJrAzFAY+OxiWLZuXGyqu5/YAdT5VnXXKyShFbbNdtsa4uc3pI49xvirK7MquLTO7ISOjMWgxIB1rpq14cUpd0upyk4xtslKPZsu5H43bw+Ke/eV4KZFKqDEsCzEEg/hG07mtOXRbkR1Am4l1ePLczr+Bxlu/bFy0wZG2I/vQ+Rrn5wlCXLJaZf12RnHmi9oyKwMxQHniL620LuwVVEknYCsoxcmox7mMpKKcpPojmfN/H/HYXbNt8qKyMxjUEgghdxsfnV/iY0seLU/Py9Dm83JrypLlXb6mm2MaLl1PEzeGHUvA1ygyQJjUjT41LnKU4uMDVXCMJJy7HduFcTtYm2LllsynTsQfysDqDXL20zqlyzXU6aq6FseaD6GZWs2igPHF4lLSF3YKqiST0/vtWUISnJRittmE5xhFyk9JHPuauZVxVsC1ab+G4uBmKiYBB9n0Y9avMXBlRLmm+67FDl51eRHkin37mgYnibXSYkk/3rVip+USEqlFbZ27lNrX3O0th86IoWYg5gPazKdVM6x51zGVGatfOtM6bFlB1Lke0iYqOSBQCgFAKAUAoBQCgFAW3HCgkmAASSegHWvUm3pHjaS2zm/F+I3uJYhLFr2QTKgiciDRsRdHUwYVe7AdzV5CEMKvmfWT/ALpf5Ofdk8+3lXSCIfmiw2GxLYfObiqqMC4XN7Q1nKANwelScO9218zRqysaNNnLEgMbxG5ZQm2B6MJHyrfZJpdDTCuMnqRtHA+JnBXbd2202L+QsOhV9mjoyz9COlRb4Qy6G3+KJvx7Z4t/J/tf92dZrnDpS12ABJ0A1J8hRLfRHjeltnNuJ427xTErZtnKskqIkIg0a+46tBgDuwHc1fxjDBq5n+J/3RzznPPu5V0gv7s1vjitZxF2xnLpbYKpaMx9lSZgAbk9Kk41srK1KXmacimFdjjHyIluIeEyk6JmXOYBhJGYgHSYmsrbJRi+U8rqjOWpG84C9c4XjMkzZuMoYdIYwt1e3/YjWAaiWxhmUc/+5f3RIpnPDyPDf4X/AFM6ZVAdCKA5zzXxd8XfGFtaqHyIs/8AEuDdmPRFgn0UntF9iUwxqfGn3/Rfuznsy6eVd4FfZf36Gocbsth8Rdsi4XW2QskAS2RS8AbDMSAPLc1Jx7p2QU5eZqvohXPlj5EPexeTXbUT5CdTWydjitruYwrUmkzoGJs3eEYnxLZL22AJGgFxBvIGgdZ3HcHZiKh1yjnVcs/xLsb5qeBanHrF/wB+Z0qzdDqrKZDAMD5ESKoWtPTOgTTW0X14enNua+Kvi8SMPb1VX8NEH47gkFm/wjX0AJroMKmGNT40+7XyXp+ZzmbdPKu8CHZP6+v5Gi4t2V3h8yZ2CmIkAxmjsYkDzqXCyco7ZpnXCL1HyPDB+3etW9vEuW7c9g7hSfhNY22uEXJGdVSnJRZv961e4RiptkvbYAkGB4iDeQNBcWdx+YHqQIsJQz6+WfSS7f30N1ingWqUesX/AH5nR8PeFxFdTKsAwPcESDVDKLi3F90X0ZKSTR6V4ZCgFAKAUAoBQCgMLi/FbWFtm5daFHpJPZR1NerTem9fEyjXZP8A7cXJ+iW2aHx/nhMQnhW2FtHIDsQzsFnU5ABp5A61KpuxaHzynuS7LyMbODcVyl4apcYvu21v5bMrlrmDheEBVLtwvcIz3Llq5mc9ASF0UToo0E9yTUW7O8eW5Mnw+zmVi1tqHRd3tfuQ/wBrCFLtjF2zKXbeSRtKkup+Kv8A9NWvD7dRcPzObz6tyUvyNCuXnuLOXQzBPWDBj4gituRxCqp8s2bcDgeXmRc6Y7S96JzgOLQYQ2b7ANbdWs7nMjtNy2SBoFIDifzMBvUSvidCs/F0a0+nyZPv+y/EfDTVe5Re11X5o6Vwrni3fYjIAqhiSLqljA2S0Yd5OggdaiyVGvYsT+n1EqM2pbvocV8zx41xu/ibRt2LLIr+yz3BDBToxCGOnn5Vpr4nwzHlz2XJtdkttb+OiHdXmXx5IVtJ922u3w2ZvLmFw2CQhCzO8G5cZfacjbbZRJhRtPUkkwMj7RY10tyn9GTcfhzpjywRynnjHhcfiCjBkZgwI75FDA+YYEV1OFepY8ZLsUuXV/rS2RmH4ZicWcqWm91X9uEBRvdYZ4zKe4mtWbxSjFhz2y0u3qe0YVlj1FHUbmDN7h1hLwjE2UCaahsukFtjIAae/qapMf7R4Vdz9v2X36MsMrhl1tSevaj2/vvJrAcxXXuKj4bKPxXDdUKPMA6n0rP75w+f/bvTfktaf1Mq/ve/9SrS83vZicU52VS6WLbMwkZ3GVJGkj8w+U1IjLFg141qXuXVlflcVjXuMV195GcqYnCYUeLcd2xDj2iUMIDqbax57nrHaBWvM4zTdLSfsrt0ZHxMzDojty3J93o57zbjWGKvP+C5cd0PdS0jTcaRoat8LMrsqXhvejxuN0nOPZsh71u7cc2fDYXBIKsMpXvmDRG/WttuTGMOeT6Hvh8m2/I7Jd4zhcRg7dq8zLcVElgjNluBAG6e0JkHuCa56vitNVnNGX/g2XZ+JdVyTf0fc8OF83tZtpZ8EPkAVW8QIMo0GYuI269e1S7MnBtk5q3W+utGvG4pyxVb106bb0SHGOfLdlvDW2zPAM/8sEidHHvj0qTiYDyFzKXT3df4J1+eq17K3+fT+TXeA8WwmHt3b7uzYu4twAeG2VJmFUwR7Rglp+UVY5WJk2yUIx9ha11RDxbqKouUn7b9xz65bvBYCFgo/CMxAAkkgawAJJ6Vuu5qtc/TZprip/h8inLtw3MbhgP/AFrTHyCuGY/AAn4VFus9h/A301+2tHYOOcz8PxCG09x5BlWW08owkZhI8yCOoJHWo+PgZcGrIL6ok5GVjWRdc39GRXCueBhrYshBdVfZRgxt+zOk5hoO07CB51Kv4XKx+J2b7ruRMfPlVHw9bS7Peje+EcSXEWg6lJ/EEuLcCn8pZetUt1UqpcrT/NaLmq1WR2mvyezOrUbRQCgFAKAUAoDifOfF2xmLciTbtE20A1AAMM/+YiZ7Adqr75uUteh9A4PiwxcaLfSUur/wvl9SArQXB7YMe2pyFwCCygaleo2MesVsqlyy5kiFxCiN+PKpy5d+ZtfO3G0x2GtWrNi9bNtwYa1ChQhWFKk9x2q2xc6FTbkn2OGyvs3fbqMbId+/MaathrahGDCMxGYEbkTAPTQVAzMh3z5taOt4Hw2GBQ4RnzN9W12EVELpvRfaJVwdiNR0PrW2pe2kyt4ry2YVnXy+p11dhXBzSUmkclF9ARXi6M9NH5g5GvXrk2igQhF1zBgAoVm0UgsYLdN6+g4f2mqjSoW1yUl6LaOfu4ZOVvNGS0bxi8OhuI6IU8NPCHSVEZQR/h1j9Rrn+K8WeRV4UYNLe9v/AAWmPjKEubfUpFc6TilZcskubRjtdjSzZyM9sbI7KP0zKj4AgfCuqvlzxhY+8opv49j5zx2pV5b15lIqOU+zws8OR8XYu3MzJbYMbaiSxX2ljX8wWe4FXODxPwanS4/mi0wc5V6hNNpdtGRzLhxe4h96thrasq5gywzsAVbTbKVyfL41Ks4vCNDrUW2/UlZXEo83NCL215rRbFc6UOwBRJvsepN9iP4hbgg9/wBxH7j/AGiuw+yuXJWOl9i0x5OzHlF949vg/wCTDruzAluXsa+HcuLJuq6NbYZTs28MAYP/AHFQM+iu+Ki5JNdV1JeLdOp7Udp9CP5KtrhMV4t6213IjqqIskuwyEsDsMpYdd6hZGDZKGuZJeuzfRkwhLbTfu0VxqnOWKFAxJAIIgdhIExpVpiwjXWoRlvRDvm5zc2tbPCpBpJzlDizYTFITIS4QlwHsTAb1BM+k96ruJY8b6W13j1RNwrnVat9n0Z2SuQOkFAKAUAoBQHniL620LuwVVEszGAB3JO1DKMZTajFbbIXC8Nw1tGuLe/hnWVuhLYH+SB86cy0ZShbKXK02/Trs5Fx57TYm6bH/Czeye+gk+hM1WXSUpto+icLqtqxYQt7/p16L5FeDccvYJmeyVBZQCWXNoDOnavIWOHY2ZmDTlpRt3pej0dS5j4zewvDUvSvjsLIJK+znaC/s+map1k3GvfmcVgYdWTnOr/Z1+S7dTlvG+NXsY6veIJUZRlXKImdqgzsc31O2w8GnEi41Lv1JDkq0jYiH1OVoB6kQf2zaeVRsrx/u7eP+La7d9e4puPys3BP8HXfpv3/AODcLuMw1wrZZ7bajKsggGQAAOmpGnr0qojDisK5SbevPb6/l5nP6jraT123p6/YkYqj2biqrJA8wPrWylbsivev1PJPoyex1zKB/Eyb/hma7vPuVUY/6vJ+W9lXVHmb9nZE4+9mgeJnGp92IrmOJ5PiRjFXc6+GtE6iGm3y6/MjceHNp/D9/K2X9UafWq7F8PxoeL+Ha38DdZvlfL3NVspcR1MsLhAaSZcgjqSZnuD6V1lvj7bT9ny6rl1+h88ur4j94fLve+mjzZMpIO8ktrJzHUz2Ou3So16ntc/p01217iDnLIVv/uPxFK0kM23kXAaviGG0on7sR9B86teHVd7H+R0PBMf8V7+C/wA/sZ3FMG+NwgZrZS8mYhSIOm6+hEfGKkXVyvp21qSJmVRLMxuZx1Ndl/fU0OqI5Iw8ZYuHMwJyqFkZgBqSJCzqZifUV2H2atxYpxs1ze8ucWW8dRq/Fvr6v0/Ix3sXCsnZQd2Exp0n6b10sLuHxyEoNc79DY1c4tfNdN/uY1W5FOj/AGe40jAXsolrTOyjvKBwPicwrmeL1r71Hfml+xecOsfgS15N/uSPDOFp99OPtkeFeslvR2KkmPMCfXNUa7In93WNPvF/Tqb6qY+N48ezRC88v954fhsVGsqT5C4mo/1ACpvC/wDRyp0v+6/gi578THhYv7v+TTeDm0MRb8eRbzDMRuB0PpMT5TVvn1zsolGvuV+JOELU59jpt/gmBKB84CCDm8QFSN92mPhXIR8VPlW9+h0b8NrmejYsPfW4odGDKwkEGQR3BrVKLi9NdTZGSkto9K8PRQCgFAKA1P7T3I4e0bF7YPpmn9wK1X/9tlvwJJ50N+/9GcksYNrmqW2f9CFv9oNV6Un2O+ndCH4pJfF6MscGxP8A7e9/9T/0r3w5+hoedjL/AOyPzRjXbLW2AuIykQcrqVJE9iAYrFpxfVG5ThbF8kk/ensnOYuaruPRLTW1UK2cZMxJOUrEejGt07ZWezoq8LhdOBJ28/da66WiITh15trNw+ltj/KtfhT9GTfv+L/+kfmjyxGCuIP4lp1H+O2yj/qFYuMl3RuhfVPpGSfwaZKcoYTxcShHup7ZPSF1H1y1HzLfCxpy837K+L/gouP3LlhQu7e38F/J0V8Qg3dR6sK5SOJfL8MG/wAmc+7YLzRXD4pGYZGViCDAIO2uwrbDFyaZKx1vp17MxdkJLXMSLcTY7qp9Qaspcfsn+KuLNaxUuzZh43HqQM2RI17fvUfIuuzopQp7ecUzKKhU+svmYi4y2driH/MP61DeDkrvXL5M2eNX/wAkeqtOxqO4Si9NaM00+ppYui4z3Bs7uw9JgH4gCurtrlGMKktuMUv8nzzjlni5bUVvRQ6Vgsa5/wCx/Iq1j3P/AGv5Ezb5juphxYthUAAAZZzbyTM7nX51KlkXVVqHLy+8sXn5FNCqUOXy312U4fzJiLTEljckRFwkxruI61rqzrYPq9/E14/Fcit9XzfEjcbez3GcqELGSokAE7xPnr8axnTdZJyUH19xHtrttm7FW1vr2PGK1SosXeL+RpdNi7xfyMbHe5r3H0M/yqfweEpZcUiZwxf6zk/KL2RqWWI0Vj6AmvqsrIR7tfM2KEn2RM8vcdvYLOEthhcyyHDfhnaD51X5dOPkuPNPWveiZj23UJ6jvZdwzmm9hsO2GVVKnOBmnMgcaga9yTr3r23h9V9qu36dvPR5VmWVVuvX8HmnHbrYL7kLYZB+IBi49vONjGh02rKWJXDI+8OWn9O2jFZE5U+DraInwG/KfkalfeKv+S+Zp8Gz/izza1G6x6iK2RnGXZmtwa7o6v8AZw5OAWej3APTNP7k1yPFdfepa936HR8P/wDjx37/ANTaKryaKAUAoBQGsc448ZRYG5hmPYAyI85H9zVdnZbpSjDu/wBCl4rxKeNqFT1J+fov5NUclveLN+pi37mqiWVdLvJnNTzsmfWVj+Z5+CvYfIVr8Wf/ACfzNPjWf8n82QHELF+62bw3ZVJUZVZgsbgxOU+u+9Xcoy5YpdVrufcPsq8WnCjqxcz77fX6lvCsM4uCV0OhB0kdyp6eukxWMt1VylLptdPXZC+2fEMV4LrjZ7flp/sTvgL+VfkKp/Fn/wAn8z4941nfmfzL0ueGCVJSNTlJXb0rbXfe5KMZPqSKMrJ51GE3t+81jHcQuXHZixE6GNJiYmPeInc1bzunF8qfbzPt/CuC1fdoTyVzza8/2MNhO/1rU7Jvu2XcMLHh+GtfJGRw5R41v2ivtL7QMEajUHpFZVzlvv66+PkQOLUxjiycIJv4LovNnV2ZU9kkCIGrdOm+/rXGWYuVKb5q3t+45NWVpdznPN1y2+JY2zm2kgyJgSAe385rqsSNtWLCFnRrfT3eWy84FVGyVknFOPTTa8/d7iEy1u55ep0TxaH3gvkj2s4p091iOhg9O1Zq6Xn1+PUh3cHw7E/YSfquhllpAEkiBAJJAA0gA9K7vh1VFtEZ8q35nxriPjY+TOpvsyzIOw+VWSprXaK+RA8Sfq/mZ3CEOZ8pgZZYSBmgjp+KN49e1cp9pqbHBKuPT3I3SVluNKMOr31Xu935mew0M7dSdB864uqm5TTjF7+BWU03qxOEXtP0IJlE6AD4V9Zxa06YucUnrr0LG+cvEepfUoFHatsseqXeK+RgrrF2k/mZXD76pcU3JZQdfaYR0JEHtNUnGOGr7vKeN7M0u6LHh+V/rKNvVPob8uAtb+Gh8yoJ+Zr43bm5Unqc38ztI1VpdEi84W3sUWP0j+lavHs78z+ZnyR9DReMYW4r+0Bu4VRHsgOTAUbL7Ujpr619l+zmZjzxIqM+vnt+44zi1Fvjc2uhdwNGW+k28wYhYZZ06sJ7DWa1/arwJ4Mm56ku2mODeLG/pHo+/Q3g4VDui/6R/SvjqvsX+5/M7Pkj6Hi/DLJ/5SD9Iyn5rFSa+JZdf4bH8zXLHql3ijaOXsGtnDW0XbLm111f2jr8Y+FfQVKUknJ7ZTqKXRElXp6KAUAoChoDRsXhHu4m7KXScx1S3KxOgzMVG0VWXcOlbY5ykc9fwezIvlZOWk+3n08iPxeGNtypDDqMwgx3iT+9VeVjOiSTe9lHnYUsWzlb3vsTHK/D7V4XPEXMVKxqRoZ7HyqXw+iu1S51ssuDYlGRGfiR3rR68F4BacO95QQWKIDpoGInzk6fCpOFj6Tk29b6LbRN4ZhcqlKbaTbSW2umxhOXbf3u4mQCyoUhRIEsNBp6N9K8+6KeRLm6xXv9TFcOjZmz5+sEl5vz/rILivh+M4tCEByjUmY0J17mqvJ5PEaguiKLN8LxpKpaiuhHYq0WQqOsb+on6TWWJOMLlKXYz4bbXVlQnb+FMh7HAyYzvA6kLMeYBIn6VOd1Ceubf5dD6hb/AOoGJCfLCttev9/kjcVZyOyyGgwCAQCO8HUelZzjyvR2+FmV5dMbq+zNg5L5W+/szOxW1bIDFYzMx1yidtNSfMfDZTVz9X2IHF+K/c0owW5P5JEwtjgpv/dvDuFs3h+JnfLnnLGbPO+kxFSPEhvl2/mUssbiDr+8uMfXXLHevhr/ADsied+VxgHRrbFrVyQM3vKw1yk9RG3oa0X1cj2i54NxN5cXCS1KPp2a/wAGsqJIH9/StMIuTUUWuRfCiqVs+yMkYNSYzkeZXT5AkxV9/wBPX8nMn19Dil9uqPE063y+uy9VgAdtK6PhONZRj8k+5w/G8yvLzJ3V9mDVoVBvXJ3LWGxWE8S6hZgzqYdxoNhAMda5/iWZdVdyRfTS8kXGDiVWVc8l16+Z6cE4DgMXmC4XEWSoBzOWXf8AKcxBPkaj3WXYrUuaL36Jfsbqq68hNNSWvVv9zTeNYEYfEXLIbMEaAe4gET56wfMV0WLc7qo2Na2U99fh2OG96MbDWS7qgmWMCBJ+pH71pz86vDpd1nZGeNjSyLOSJL4jlm8uoAbyB1+sVytf22wbtwmnH4lu+BXwalF7Nt4fbZbNtX94Iob1Ag618vzJwnkTlDs29HV1JqCTMio5sJG/wm1dsA+GGYgGGGYTpOh0711ccCDw1bj7U2l2b7le7X4vLPsVtcIsYe3JRQeuQZZPQezH1rO7Cppx/Ey25Ne9/JGMbJSnqvoRzGToI8u3zrlLJKUm4rS9Cximl1KVgekvhOJolpQZJUBYA7CJnau0q43jKlSm/a81rrsrJYs+bS7GZg+ILcMCQex/lUzD4jTlbUO68n3NVlMq+5l1PNQoBQGNxHFizba4RMdO5JgD51rtsVcHJ+RpyLlTVKx+RC2+aky+1bcHsII+ZI/aoS4nVrqmVMePY/L1T2a9xPGm/cLkRpAHYDp+9VOVkO+fM+3kc9nZksq3nfReSJTlHEKjXMzBZCRmIGxbv61M4ZOMXJN67FnwG2MJTUml2/yenG+Lr49pEYZLbKxg6Eztp0An5+VbMrLXiwjF9E1s3cQ4jFZFdcH0i03/AH4EnxrittLLm26l29kZSCZOk6dhNS8rJjCpuL6ljn5tdVEnCS5n0Wv75GiRXOHFGLxDF+EsxM+cf32+NS8SiNjbl2Rd8A4T/wD08pUt6Ri3uO2t1R/RivyzDcfCpP3Sne9v4fydbL/09v8AF0rFy/X9CAuuWJJ61unLmZ9LwMOGHRGiHZG9/Zlx6zZW5h7rBCz+IjMYUyqqVzHY+yN95qTjWJLlZRfaHAtslG6tbSWn7vf8D2w/IqW8SL74q34K3PFA2Yw2YKWzRvuf2rJUJS5t9DXZxyc8fwY1Pma1v6dtEd9o3MNrFPbtWWDpbJZnHuliIAU9QBOu2vlWvJsUuiJnAOH246lbatOXRLz17zT7T5WBiYMx3rTVY65qS8i4zcWOVRKmXmZl7E2sxKh8s+yCRIHYsP6V0/8A1J7H4Pa+h87X2GyHZpzXL9f0KsymCoIkCZIPtRrEDarvhuXLKp55LqctxbAWDlSpT3rzLDViVh0r7NsSi4RgzKD4rbkD8Kd65jjEJPI2l5Iv+GTSp035lOVeZ/vPiYfEvDjNlcHw8y7EZliGHlEj0NeZ2B4PLbUunp30/wBhi5nit12Pr8jSuZOF/dr7KHzo0sj5gxIJ1DEfiB3779avcHI8apPWmujX7e4qcqnwrGt7T7MwuHYkWrqXCuYKZiYnpoeh1rDiODDNx5Uz8z3EyXj2qaJ65zccvs2hm82kfKNa4Wn7Be3/AKlnsnQT+0EeX2Y9Sd4TjxiLQcAj8JnuAJ+Gtcbxjh6wMqVKe15F3h3+PUpmbVWSyd4TfHhAEiQSNTHWf512nBsiP3NJtbW13+RVZMH4jPHBcQFyUuxrt2/TUbB4rHKcqclLr29Ph8TZbjuvUoGBjcN4baEFTsZn4GqXiOD92n7D3F9v2ZKpt5117mNVcbjyazfdj4KoQoUkMSGMk+702Hcb1fcJ4bRl1ydje0/LyIeTdOuSUSR4Nhbxuqz2/DVJJJIJYlSoAA6azPlV1g8Ihi2eIpN+RGsyJWR00bHVuRxQCgIfmkf+XP6ln51FzVuiRXcWTeLLX96ml1zRxBa7ACSY9a2VUWXS5a4tv3BLZ5WLi3bgt+KltTqXf191QYE+tX+Fwa6Kdl1b+DLrheNjy9q9rfkmbJheXltCBfvHvmZWWe+QrFS3GLWuVfI6f7vVrXKtfAhMdbC3GURoY9kQNtdOnpXN5sK4XNQ7HGcSqqqyZRr7foY5qKQSN43aLII7/wApH1AHxqx4f1c4eq/Q637G5MaeILmekyAaww3hf1Mq/wC4ip8ca1+R9et41g19HYvy6/oegwDnt8/6Vl90s93zIr+0eEu23+RX/wAOudhHrUyjg2Rat9Eivyvtrw6h8q5m/RLt9TGvYTJuB8BXuXwa/Hr8RtNe428M+1+HnXKnTjJ9t9n+Z6fdG6lR6sP5VBWJYydZ9ocKEtbb+CDYY/mT/Wv8zXv3O3yMV9pMF921+X7FpwzxOUkdxqPmK1yxrF3RMr4xhWL2bF+n6mULeVRmhRH4mC/7iK7XhttONjRjKXU+Q8VduXlztiujYCg/iT/UD+1SnxTHXn9CEsC5+RcuEZvdAaATpB0AJP0BNZ18Som+VMxng2xW2gcK0aj51L8ReRBc4lLeHJMCK1X5ddK3MkUUyu6QLrmFZRJygebAfvUePFMd+f0JDwLl5FgtEiQJHdSGH0rfDNol2kapY1se8TdOUrWXCg/mZm+E5R/tr419p71bxCTXl/5O54bXyY8UTFc+TzxvWmcqofICTJABMQdBO3r5Vc8EpptyGrVvptIi5cpRh0KPyzbYz4t8MNj4k9Z1Ea12jhBrlcVr4FVrrvZd/wANvCbdVU5ifektBE69PnNclxrhsapRnTHpLe0l0WixxcjacZvsetc+Tj3wOI8O4GO2zeh6/AgH51bcHzPu9+pfhl0fx8iNlVc8NrujZhXclUXUAoBQGHxZXNphbXM2kDNkO/Ru/wARWcFFy9p9DXbz8j5Ft+851xkY20pfwyCTAW6llwSdv4ik/UipceH4N2/N/D+CivhZzLxao6b1syr2GCs4uspZDklVygkDUhSTGs9elScHGhRWvCjrm6srM2uEL5RrWkjWON3F2FXcNqPU11x6m9ckYhrnD7JYyRnUHyS4yr8gAPhXL5sUr5aOuw23THZh4rl++XJW/ayzIBw8GOxZXgnzy1XSxceT24dTRPheNOXM4kJxbD3bdwWlu5nKklbdouw17ZtPiOoqfjcLxXDxJxSXl7/mV9+LTXYoU1qT8/ce/CeFXnMX7ThYPtuyLr0/hIZOvmK2WV41S/0nv3a19Sfi12Lo61H3o8eIcolgWcW2ygkMoZGEayFkz8xUujMp2o8mjRfh5CTmrN6Nj4XcLWELNmbKAxAiXAhtPUGq++vltcda6ljj2qylTT30NexeLt+GussRJ9Tqa6OquW/ccdJOUm2axxC8GMDqQPrW3Ka8GS9zJ/D3yZEJ+jX6m/8AL4b7tbnQ5egiRJgxodRBrj0mlpnXXSjKyUoLSbevgR3MzC8Uw6jO5YkqDEQDqzdAJMj/ALTbYMFVF3WLp5e8ps+btcaan7W+vuMfhnLVxIVjaW3JYqmZmM7jxPZK/CteRlUT3yQ6+u/8G3Hxr4a557Xpr/JTiPKYuNoLRTorKykDtnBMnzivaM2quPK4fmY34V05bjZ+WiV4FNtDZZiShIAO4QQAJ6x37Ed61ZkE2rYL2X+png2vTqsftR7/AA8i/jq/wTrGqzpOmYSPKe9Y4OvHjs2Zzax5a9CD4vetjQEbV0dCl3ZyCizH5Yuzi1j8rz6R/WKjcVadH5otuFRav/Jk9zUU+7FXO5WBrLQwJAj+/nVTw6Dlcnrou/uLXiM1GlrfV9iI4fyxeUHL4VpWIJBHiPt100PkGrfkZeNJ9Ib9/Y0Y+LlRS3PXu1s9+Y7T2Aow/iqY94IzoPiv86i0YePkp+M1+aRvyci2lrw4tlOAHF31YHEAOuoJtypG355kHcabjvUPM4HhVafImn6dP0NuJxCy7cdtNE3hODYnxFa7i8yCCUWyEkggj2sxIGm31qLXgYtUuaFaT9SY7LZdJSMzmLGNbREQ5WutlkbhQJMHodh8aueH0xnNuXZLZWcTvlVV7Pd9DS+JYUKTOp89fqa6OmW10OV233Mrgfj3LV9bNwhrVs3EXLnzRMoNdNhG+9c/xjhOFO6Ns61uXRv/ACdFwvMvVcq1J9OqX+DH4PxVxcP3u5cvAiVTD6GZ6xEr/Oj4HRVFOtRj+WjKHFpzk1KLZ1bg18PYRltvbWICXFyuoGgkEz0qBZDkk4738OxaVz54qWtfEzqwMxQCgKGgIDnVJwVzSQMpP6QwzH5TU3h7SyI7/vQgcTg5Y0kvc/qcv4/eulhcTM4dVLZVJhwArHToxGb/ADR0q8rbqjyNdu3wKKcq7Zc2+r7/ABNfuXLr6BWnzBHzms+eUuiRkoRj5nUeF8wYPD4a3aR3PhoBHhsGJ3J1EAkyd+tU0+H5NljbXf3lvHiGPXWkn29xA8X52dgckW18tW+LdPgPjVhTw2irrN7f0IF3EL7ekPZX1JzkzhbWrJu3QRdvEMQd1Qe6p7HUsf1eVVWfkeLZpdl0RaYOP4Ve33fcnytQScWMk17vR40anw3HtYuPZK+0N1JjNGgdTHUAeunar26iGVBWRZzlWRZgzlXJbX96mpccwjpcYqVykkqueWUHodNh3qZFz5Uu5oU65ttLR5cGbwry3LqB1WSFDD3uhMgzG8d4rG2iy2DjvWzdTdCqalrZNcW5quXNF/hr1gyx9W6fCtePw+qnrL2n9PkZ359tvSPRfX5kryZw1gGxFwEFxltg75Jksf1ED4Dzqv4llKxqEeyJ/DsV1pzl3Zs+WqssxloDX+NN93ui6Qcrx7Q/C4GWD5FY9YNXGC43VOmX/lfwUfEa7KrlfX/fj8S7GcRNyywyKyupBYXIiRvBGh+Ne18PULE1LTXuMJ8W54OEod/ec+xQuZiMyt5g6fWrR85DjyaJPl/iP3UO2TNdYZQxPsqu+0SSTHXoK0W4juaU30Xkb6spU7cF19fQz+B27mNxIZiWVCGdjtpqqDpqY07TWGXdXj0+HDpszxKZ33KyfXR0ALXOHQl6rQERx5Tba3eBy65GYdCfcY+W6+eYCrLAanzVS677FVxKMoct9fdGfguJoR/EKofM+yfMMf2OvrvWm7DnB+yto243EarVqT0/f/giOc8fb8O26XEZrbyVVgxykEEwOxg/OpfDq7ISfNF6aI/Ep12QUYyW0+xoeO42bjTNW8bIxWolQscleXuNthrd10/4l0BFP5EEkt5sTEDpE9p020feZRc/wr6/wSK7njxlyfif0/k6TyNhfDwVtiPauzcY9TmJyknr7OWqTiFnPfLXZdF+RdcPr5KFvu+rNiWoRNLqAUAoChoDyuoGBBAIIIIOoIO4I7U3oNb6M5tzpy22DsNew91hZBGa2ZlQzBRlbqskaH5mrvEz3Y1Ca6+pR5fDoQ3ZD5GgjEEdas+dlfyo8r2PaRM5ZExqYnWAdzFYTtlroZwqj5nVOB8nYW1lvS15iFdGuRlEgFWVAI7GTMVQX5ttnsvoXtOHVX1XU2MioZMLStAWlKAwuIcJtX48VAY2bUMPRhqK21X2VPcHo1W0V2rU1s45eue228SYneJ0n4V0yk9LZzbittI8nvdjRy9AonQOSOE2LmGt32tBrksCWltVcgEKTA2B0FUeZfZzuHN0LvEor5FLXU27LUAnFclAUKUBZdshgVYAg6EESCOxB3r1Np7R40mtM5rzkqW8QbdlQiqBmAJgsfa2mBAI2866DClY6uab2UGbGuNvLBaNf8WpXMRuUn+SeG28XeuLdBZVQMAGKiS0axr/APlQc3InXFcr7k7CohZJ8y7HSsJg0tIEtqEUbBRA9fXzqklNye5MuYxUVqK0ZASsTIuCUBbfwy3EKOJVhBB6isoycWmjGUVJNM07jXDWwCG6l4MkhRbuD2iT+EMNG0k6gaCrrGzXe+SUevqiiy+HQrXMpdDUsXxhn91QnoNfnVkpdCvjSkRxdRrA+VebSNvVm/8AL3Id12V8XCW9D4amXbrlYjRR3gk9NKrcnia1y1/MsMfhr3zWdvQ6YiwIGgGgA7dqpC6PQUBdQCgFAUNAWmgIvmPA/eMJetAavbYL+oCV+oFbaZ8lkZejNV8OeuUT58bTyromznkjzuHSsWzNI7B9n3GkxGDS3tcsKlplnoohXHkQPmCKo8qpwnvyZdYtqnDXmjZhUYkl2WgKFKAsZaA4Txaz4N65bJHsO679jE/KuljNSgpe45uUGptGNirTWzluKyGJhwVMd4PSvFOMltMycJRemjoP2dcYt/dfBdlRrbGMzAZhcYuCJ3Mkj4DvVVmUy5+ZLuWmHbHk5W+xvCLNQCcegt0ANugPDEOEUsxAA1JJgAdyTXqTb0jxtJbZx/mXFLcxV5kYEF9CDoRAEjyrosdONMYvuc9kNStlJdiLu2XVVdkZVfVWKkKw7qToa9VkW9Jh1yS20bz9llxMl4aeIWXrqUC6QPI5vmKrOIczafkWWBypNeZ0FUquLAvCUBXJQFCKA5x9oPEM2JFsGRaUSOzv7R/6clXnDa+Wty9Sk4jPmsUfQ0m6+tTWyGkTPJvBmxuLRI/hoQ909MoPu+rHT5npUXJv8OtvzfYk41PiTXojuy1QF8XigLxQF1AKAUAoC00BYwoDhv2oYNUx9woIDKjMBtnI1MecAnzJPWrrE5nSmymyeWNzSRlcq8EsY/BuGthboLorqWBBgMpKgwYzAbagVoyL512+70JFFEJ1b8/U1rAYm7hmJRipIKNlMErIkSPMD5VZckXpyW0VvPJbUXo6J9m2Mv3fFLMzWhlC5yW9vXNlJ1iI8vrVZxFVqS5Fp+ZZcPdji+d7Xkb+q1WliVKUB4XrelAcB4raZbhb8St9VP8AUV01kVOKfqc1XJxbXozonHWXEcNdnGjW1dfJjDLHxgVR46avUfeXmQ06HL3HNrSHMFUSTCgDUkkwAPOavdqC2yjSc+iO48u4JrWGtW3MsqKCd9Y2nsNvhXOWyUpuS8zoaouMFF+RKi3Ws2A26A17nPDscJcK/hh48lIJ+kn4VLwZqF8WyJmwc6JJHJbeHX7zaFwZlNxAw7gsNPSrrKTUG13KfFac1vsbvz2w+6C2R7zJl7DLr+wI+NVGBBytLbPmo1aNR5TwbXMZZW3oQyuSOioZY/Eaf5qs8mca6pbK3HjKdsdHb7aaVzxfnrkoC1loDR+eeKXrTqttygy5hlAliDBEkdBl+dWvDqKrFJzW2VfEL7a3FQekc+a1exOICg5rt1tS2gJ3LGNgACdO1T7GqYb8kQIJ3T97JXmrgdnCWLaKS19mlnMgFQpkBJgLJXz86h499l1jfkiZkU10wS82TP2QYgrevWonOgcnsUaAPQ+IflWPEK/YUm+uz3As9tx8tHVlFVJbHoBQFwoCtAKAUAoClAUIoDQOfuTr2LuresFJKhXVyRtMMCAe8EeQqwxMxVQ5JLoV+VhuyfPF9TL5O5WbBWSrsGdmztHugwBAncQN6jZF3iz5iTj0+FDlIXEfZkGvFhiGW2STlyAsAT7ofNHxK1JXEZ8utdSM+Hx5t76G8cL4Zbw9tbdtcqqIA/qep86gyk5PbJ8YqKSXYzwtYnpXLQFrJNAaTxf7PLV++13xXVXOZkUDc6mGO077Hc1Nhn2Rhy+hCng1ynzepsLcFtGz4JQG3lyZf8MRFRFJqXMu5LcU48r7EdwjkvC4a54iWyXGxZmbLPYE6Hz3rbZk2TWpM1V49cHuKNjRIrQby+KARQHlfw4dSpEgiCPI03oNbNLwn2d2rd8XTcd1VgyIQIBBkZm3aPhtrNTbM+yceUhV4NcJcyJ/ivL1nFW/DurIBkQSCD3BHrUWuyVb3FkqyuNi1JFOBctYfBg+CkFveYksx7CT08hpWVl07PxM8rphX+FE0q1qNhdFAWstAa3zjwRsRZm2JuIc6Dv0Kz5ifjFSsO/wbFJ9vMi5dHjV6XfyNP5P5cxJxYv3bTWlQN70AsWUrAHbWZ8hU3Ny65w5YkPCxbIT5pdNElzfyniMRcV7JQjLlIckRqTIMHv9Kj4mVGmLi13JGXiyuknF9id5G5WOBtsXYNduRmKzlAGyrO+5M9fhWrKyfGa9EbMbGVK97NsUVFJRfQFaAUAoBQCgFAUoC0igLStAUyUAC0BWKARQCKAploCmWgGWgGWgKxQCKAZaAploBloBloCuWgEUAigKFaAoLdAVyUBcFoC8CgK0BWgFAKAUAoBQCgKUAigKRQCKARQCKARQFIoBFAIoBloCuWgEUAigKRQDLQDLQFctAIoBFAIoBFAIoCsUBWgFAKAUAoBQCgFAKAUAoBQCgFAKApQCgFAKArQCgFAKAUAoBQCgFAKAUAoBQCgFAKAUAoBQCgFAKAUAoBQCgFAKAUAoBQCgFAKAUAoBQCgFAKAUAoBQCgFAKAUAoBQCgFAKAUAoBQCgFAKAUAoBQCgFAKAUAoBQCgFAKAUAoBQCgFAKAUAoBQCgFAKAUAoBQH//2Q==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838200" y="1149798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lv-LV">
              <a:solidFill>
                <a:prstClr val="black"/>
              </a:solidFill>
            </a:endParaRPr>
          </a:p>
        </p:txBody>
      </p:sp>
      <p:pic>
        <p:nvPicPr>
          <p:cNvPr id="7" name="Attēls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199" y="1742122"/>
            <a:ext cx="10515601" cy="5076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456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500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ttēls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7" y="-38189"/>
            <a:ext cx="1775012" cy="1775012"/>
          </a:xfrm>
          <a:prstGeom prst="rect">
            <a:avLst/>
          </a:prstGeom>
        </p:spPr>
      </p:pic>
      <p:sp>
        <p:nvSpPr>
          <p:cNvPr id="6" name="Virsraksts 5"/>
          <p:cNvSpPr>
            <a:spLocks noGrp="1"/>
          </p:cNvSpPr>
          <p:nvPr>
            <p:ph type="title"/>
          </p:nvPr>
        </p:nvSpPr>
        <p:spPr>
          <a:xfrm>
            <a:off x="839788" y="112750"/>
            <a:ext cx="10515600" cy="1010746"/>
          </a:xfrm>
        </p:spPr>
        <p:txBody>
          <a:bodyPr>
            <a:normAutofit/>
          </a:bodyPr>
          <a:lstStyle/>
          <a:p>
            <a:r>
              <a:rPr lang="lv-LV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Klientu funkcionālo spēju izvērtēšanas procesu norise</a:t>
            </a:r>
            <a:endParaRPr lang="lv-LV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ksta vietturis 6"/>
          <p:cNvSpPr>
            <a:spLocks noGrp="1"/>
          </p:cNvSpPr>
          <p:nvPr>
            <p:ph type="body" idx="1"/>
          </p:nvPr>
        </p:nvSpPr>
        <p:spPr>
          <a:xfrm>
            <a:off x="839788" y="1371600"/>
            <a:ext cx="5157787" cy="1133475"/>
          </a:xfrm>
        </p:spPr>
        <p:txBody>
          <a:bodyPr>
            <a:normAutofit/>
          </a:bodyPr>
          <a:lstStyle/>
          <a:p>
            <a:pPr lvl="0">
              <a:lnSpc>
                <a:spcPct val="100000"/>
              </a:lnSpc>
              <a:spcBef>
                <a:spcPct val="20000"/>
              </a:spcBef>
            </a:pPr>
            <a:r>
              <a:rPr lang="lv-LV" sz="2000" b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Klientu funkcionālo spēju izvērtēšanas </a:t>
            </a:r>
            <a:r>
              <a:rPr lang="lv-LV" sz="2000" b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starpprofesionāļu</a:t>
            </a:r>
            <a:r>
              <a:rPr lang="lv-LV" sz="2000" b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komanda</a:t>
            </a:r>
          </a:p>
          <a:p>
            <a:endParaRPr lang="lv-LV" sz="2000" dirty="0"/>
          </a:p>
        </p:txBody>
      </p:sp>
      <p:sp>
        <p:nvSpPr>
          <p:cNvPr id="9" name="Satura vietturis 8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10" name="Teksta vietturis 9"/>
          <p:cNvSpPr>
            <a:spLocks noGrp="1"/>
          </p:cNvSpPr>
          <p:nvPr>
            <p:ph type="body" sz="quarter" idx="3"/>
          </p:nvPr>
        </p:nvSpPr>
        <p:spPr>
          <a:xfrm>
            <a:off x="6172200" y="1183341"/>
            <a:ext cx="5183188" cy="1223683"/>
          </a:xfrm>
        </p:spPr>
        <p:txBody>
          <a:bodyPr>
            <a:normAutofit/>
          </a:bodyPr>
          <a:lstStyle/>
          <a:p>
            <a:pPr lvl="0">
              <a:lnSpc>
                <a:spcPct val="100000"/>
              </a:lnSpc>
              <a:spcBef>
                <a:spcPct val="20000"/>
              </a:spcBef>
            </a:pPr>
            <a:r>
              <a:rPr lang="lv-LV" sz="2000" b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Veselības aprūpes, sociālās aprūpes </a:t>
            </a:r>
            <a:r>
              <a:rPr lang="lv-LV" sz="2000" b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 </a:t>
            </a:r>
            <a:r>
              <a:rPr lang="lv-LV" sz="2000" b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sociālās </a:t>
            </a:r>
            <a:r>
              <a:rPr lang="lv-LV" sz="2000" b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rehabilitācijas process</a:t>
            </a:r>
          </a:p>
          <a:p>
            <a:endParaRPr lang="lv-LV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Attēls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0301" y="3591990"/>
            <a:ext cx="1398494" cy="1195670"/>
          </a:xfrm>
          <a:prstGeom prst="rect">
            <a:avLst/>
          </a:prstGeom>
        </p:spPr>
      </p:pic>
      <p:pic>
        <p:nvPicPr>
          <p:cNvPr id="5" name="Attēls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5388" y="5845772"/>
            <a:ext cx="836612" cy="1012227"/>
          </a:xfrm>
          <a:prstGeom prst="rect">
            <a:avLst/>
          </a:prstGeom>
        </p:spPr>
      </p:pic>
      <p:pic>
        <p:nvPicPr>
          <p:cNvPr id="12" name="Attēls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9504" y="2692346"/>
            <a:ext cx="1885425" cy="950906"/>
          </a:xfrm>
          <a:prstGeom prst="rect">
            <a:avLst/>
          </a:prstGeom>
        </p:spPr>
      </p:pic>
      <p:pic>
        <p:nvPicPr>
          <p:cNvPr id="16" name="Attēls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21111" y="3088612"/>
            <a:ext cx="1734857" cy="861519"/>
          </a:xfrm>
          <a:prstGeom prst="rect">
            <a:avLst/>
          </a:prstGeom>
        </p:spPr>
      </p:pic>
      <p:pic>
        <p:nvPicPr>
          <p:cNvPr id="17" name="Attēls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74395" y="3874115"/>
            <a:ext cx="1776528" cy="853699"/>
          </a:xfrm>
          <a:prstGeom prst="rect">
            <a:avLst/>
          </a:prstGeom>
        </p:spPr>
      </p:pic>
      <p:pic>
        <p:nvPicPr>
          <p:cNvPr id="18" name="Attēls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5203" y="4785721"/>
            <a:ext cx="1806149" cy="881659"/>
          </a:xfrm>
          <a:prstGeom prst="rect">
            <a:avLst/>
          </a:prstGeom>
        </p:spPr>
      </p:pic>
      <p:pic>
        <p:nvPicPr>
          <p:cNvPr id="19" name="Attēls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5709" y="4224315"/>
            <a:ext cx="1735340" cy="894757"/>
          </a:xfrm>
          <a:prstGeom prst="rect">
            <a:avLst/>
          </a:prstGeom>
        </p:spPr>
      </p:pic>
      <p:pic>
        <p:nvPicPr>
          <p:cNvPr id="20" name="Attēls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6685" y="3440634"/>
            <a:ext cx="1601593" cy="850358"/>
          </a:xfrm>
          <a:prstGeom prst="rect">
            <a:avLst/>
          </a:prstGeom>
        </p:spPr>
      </p:pic>
      <p:sp>
        <p:nvSpPr>
          <p:cNvPr id="13" name="Ovāls 12"/>
          <p:cNvSpPr/>
          <p:nvPr/>
        </p:nvSpPr>
        <p:spPr>
          <a:xfrm>
            <a:off x="2306190" y="4609701"/>
            <a:ext cx="1865618" cy="826159"/>
          </a:xfrm>
          <a:prstGeom prst="ellipse">
            <a:avLst/>
          </a:prstGeom>
          <a:ln w="28575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lv-LV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Mākslas terapeits </a:t>
            </a:r>
            <a:endParaRPr lang="lv-LV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4" name="Satura vietturis 23"/>
          <p:cNvGraphicFramePr>
            <a:graphicFrameLocks noGrp="1"/>
          </p:cNvGraphicFramePr>
          <p:nvPr>
            <p:ph sz="quarter" idx="4"/>
            <p:extLst/>
          </p:nvPr>
        </p:nvGraphicFramePr>
        <p:xfrm>
          <a:off x="6118412" y="2312894"/>
          <a:ext cx="6073587" cy="44240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pic>
        <p:nvPicPr>
          <p:cNvPr id="25" name="Attēls 24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328616" y="5021200"/>
            <a:ext cx="2674535" cy="1719519"/>
          </a:xfrm>
          <a:prstGeom prst="rect">
            <a:avLst/>
          </a:prstGeom>
        </p:spPr>
      </p:pic>
      <p:cxnSp>
        <p:nvCxnSpPr>
          <p:cNvPr id="27" name="Taisns bultveida savienotājs 26"/>
          <p:cNvCxnSpPr/>
          <p:nvPr/>
        </p:nvCxnSpPr>
        <p:spPr>
          <a:xfrm>
            <a:off x="7906871" y="3334871"/>
            <a:ext cx="336176" cy="322677"/>
          </a:xfrm>
          <a:prstGeom prst="straightConnector1">
            <a:avLst/>
          </a:prstGeom>
          <a:ln w="28575">
            <a:solidFill>
              <a:srgbClr val="82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Taisns bultveida savienotājs 29"/>
          <p:cNvCxnSpPr/>
          <p:nvPr/>
        </p:nvCxnSpPr>
        <p:spPr>
          <a:xfrm flipV="1">
            <a:off x="8949794" y="3167799"/>
            <a:ext cx="205411" cy="272835"/>
          </a:xfrm>
          <a:prstGeom prst="straightConnector1">
            <a:avLst/>
          </a:prstGeom>
          <a:ln w="28575">
            <a:solidFill>
              <a:srgbClr val="82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Taisns bultveida savienotājs 31"/>
          <p:cNvCxnSpPr/>
          <p:nvPr/>
        </p:nvCxnSpPr>
        <p:spPr>
          <a:xfrm flipV="1">
            <a:off x="9302936" y="3304216"/>
            <a:ext cx="728570" cy="393700"/>
          </a:xfrm>
          <a:prstGeom prst="straightConnector1">
            <a:avLst/>
          </a:prstGeom>
          <a:ln w="28575">
            <a:solidFill>
              <a:srgbClr val="82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Taisns bultveida savienotājs 33"/>
          <p:cNvCxnSpPr/>
          <p:nvPr/>
        </p:nvCxnSpPr>
        <p:spPr>
          <a:xfrm>
            <a:off x="9302936" y="4744590"/>
            <a:ext cx="540311" cy="481960"/>
          </a:xfrm>
          <a:prstGeom prst="straightConnector1">
            <a:avLst/>
          </a:prstGeom>
          <a:ln w="28575">
            <a:solidFill>
              <a:srgbClr val="82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Taisns bultveida savienotājs 35"/>
          <p:cNvCxnSpPr/>
          <p:nvPr/>
        </p:nvCxnSpPr>
        <p:spPr>
          <a:xfrm flipH="1">
            <a:off x="8382124" y="4923328"/>
            <a:ext cx="129864" cy="195744"/>
          </a:xfrm>
          <a:prstGeom prst="straightConnector1">
            <a:avLst/>
          </a:prstGeom>
          <a:ln w="28575">
            <a:solidFill>
              <a:srgbClr val="82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Taisns bultveida savienotājs 37"/>
          <p:cNvCxnSpPr/>
          <p:nvPr/>
        </p:nvCxnSpPr>
        <p:spPr>
          <a:xfrm>
            <a:off x="7745506" y="3865813"/>
            <a:ext cx="329453" cy="0"/>
          </a:xfrm>
          <a:prstGeom prst="straightConnector1">
            <a:avLst/>
          </a:prstGeom>
          <a:ln w="28575">
            <a:solidFill>
              <a:srgbClr val="82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4361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Funkcionālo spēju </a:t>
            </a:r>
            <a:r>
              <a:rPr lang="lv-LV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izvērtējums</a:t>
            </a:r>
            <a:endParaRPr lang="lv-LV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atura vietturis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lv-LV" dirty="0" smtClean="0"/>
              <a:t>Pilngadīgu personu pašaprūpes, neatkarīgu dzīves prasmju </a:t>
            </a:r>
            <a:r>
              <a:rPr lang="lv-LV" dirty="0" err="1" smtClean="0"/>
              <a:t>izvērtējuma</a:t>
            </a:r>
            <a:r>
              <a:rPr lang="lv-LV" dirty="0" smtClean="0"/>
              <a:t> apraksts pēc Dorotejas </a:t>
            </a:r>
            <a:r>
              <a:rPr lang="lv-LV" dirty="0" err="1" smtClean="0"/>
              <a:t>Oremas</a:t>
            </a:r>
            <a:r>
              <a:rPr lang="lv-LV" dirty="0" smtClean="0"/>
              <a:t> vajadzību teorijas</a:t>
            </a:r>
          </a:p>
          <a:p>
            <a:pPr lvl="1"/>
            <a:r>
              <a:rPr lang="lv-LV" dirty="0">
                <a:solidFill>
                  <a:prstClr val="black"/>
                </a:solidFill>
              </a:rPr>
              <a:t>Pilngadīgu personu pašaprūpes, neatkarīgu dzīves prasmju </a:t>
            </a:r>
            <a:r>
              <a:rPr lang="lv-LV" dirty="0" err="1">
                <a:solidFill>
                  <a:prstClr val="black"/>
                </a:solidFill>
              </a:rPr>
              <a:t>izvērtējuma</a:t>
            </a:r>
            <a:r>
              <a:rPr lang="lv-LV" dirty="0">
                <a:solidFill>
                  <a:prstClr val="black"/>
                </a:solidFill>
              </a:rPr>
              <a:t> </a:t>
            </a:r>
            <a:r>
              <a:rPr lang="lv-LV" dirty="0" smtClean="0">
                <a:solidFill>
                  <a:prstClr val="black"/>
                </a:solidFill>
              </a:rPr>
              <a:t>instruments ( </a:t>
            </a:r>
            <a:r>
              <a:rPr lang="lv-LV" dirty="0" smtClean="0">
                <a:solidFill>
                  <a:prstClr val="black"/>
                </a:solidFill>
                <a:hlinkClick r:id="rId2"/>
              </a:rPr>
              <a:t>www.lm.gov.lv</a:t>
            </a:r>
            <a:r>
              <a:rPr lang="lv-LV" dirty="0" smtClean="0">
                <a:solidFill>
                  <a:prstClr val="black"/>
                </a:solidFill>
              </a:rPr>
              <a:t> ) izstrādājusi  Ā. Baltiņa </a:t>
            </a:r>
          </a:p>
          <a:p>
            <a:pPr lvl="1"/>
            <a:r>
              <a:rPr lang="lv-LV" dirty="0" smtClean="0">
                <a:solidFill>
                  <a:prstClr val="black"/>
                </a:solidFill>
              </a:rPr>
              <a:t>Medicīniskā personāla un sociālo darba speciālistu novērojumi </a:t>
            </a:r>
          </a:p>
          <a:p>
            <a:pPr lvl="1"/>
            <a:r>
              <a:rPr lang="lv-LV" dirty="0" smtClean="0">
                <a:solidFill>
                  <a:prstClr val="black"/>
                </a:solidFill>
              </a:rPr>
              <a:t>Psihiatra vērtējums</a:t>
            </a:r>
          </a:p>
          <a:p>
            <a:pPr marL="457200" lvl="1" indent="0">
              <a:buNone/>
            </a:pPr>
            <a:endParaRPr lang="lv-LV" dirty="0">
              <a:solidFill>
                <a:prstClr val="black"/>
              </a:solidFill>
            </a:endParaRPr>
          </a:p>
          <a:p>
            <a:pPr lvl="1"/>
            <a:endParaRPr lang="lv-LV" dirty="0" smtClean="0"/>
          </a:p>
          <a:p>
            <a:pPr lvl="1"/>
            <a:endParaRPr lang="lv-LV" dirty="0" smtClean="0"/>
          </a:p>
          <a:p>
            <a:pPr lvl="1"/>
            <a:endParaRPr lang="lv-LV" dirty="0" smtClean="0"/>
          </a:p>
          <a:p>
            <a:pPr lvl="1"/>
            <a:endParaRPr lang="lv-LV" dirty="0" smtClean="0"/>
          </a:p>
          <a:p>
            <a:pPr lvl="1"/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476709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atura vietturis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2819400" cy="2618348"/>
          </a:xfrm>
          <a:prstGeom prst="rect">
            <a:avLst/>
          </a:prstGeom>
        </p:spPr>
      </p:pic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2819400" y="365125"/>
            <a:ext cx="8534400" cy="1325563"/>
          </a:xfrm>
        </p:spPr>
        <p:txBody>
          <a:bodyPr/>
          <a:lstStyle/>
          <a:p>
            <a:r>
              <a:rPr lang="lv-LV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Klientu sadalījums pēc aprūpes līmeņiem  </a:t>
            </a:r>
            <a:endParaRPr lang="lv-LV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Diagramma 7"/>
          <p:cNvGraphicFramePr/>
          <p:nvPr>
            <p:extLst>
              <p:ext uri="{D42A27DB-BD31-4B8C-83A1-F6EECF244321}">
                <p14:modId xmlns:p14="http://schemas.microsoft.com/office/powerpoint/2010/main" val="2376631370"/>
              </p:ext>
            </p:extLst>
          </p:nvPr>
        </p:nvGraphicFramePr>
        <p:xfrm>
          <a:off x="306294" y="3311236"/>
          <a:ext cx="5845124" cy="32792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3" name="Attēls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3293" y="1540524"/>
            <a:ext cx="5242179" cy="2660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369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000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>
              <a:spcBef>
                <a:spcPts val="1000"/>
              </a:spcBef>
            </a:pPr>
            <a:r>
              <a:rPr lang="lv-LV" sz="2800" b="1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Nodrošinām klientiem  sociālo rehabilitāciju</a:t>
            </a:r>
            <a:br>
              <a:rPr lang="lv-LV" sz="2800" b="1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lv-LV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atura vietturis 2"/>
          <p:cNvSpPr>
            <a:spLocks noGrp="1"/>
          </p:cNvSpPr>
          <p:nvPr>
            <p:ph idx="1"/>
          </p:nvPr>
        </p:nvSpPr>
        <p:spPr>
          <a:xfrm>
            <a:off x="838200" y="1223682"/>
            <a:ext cx="10515600" cy="5634318"/>
          </a:xfrm>
        </p:spPr>
        <p:txBody>
          <a:bodyPr>
            <a:normAutofit fontScale="92500" lnSpcReduction="10000"/>
          </a:bodyPr>
          <a:lstStyle/>
          <a:p>
            <a:pPr marL="342900" lvl="0" indent="-342900"/>
            <a:r>
              <a:rPr lang="lv-LV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Nodarbības </a:t>
            </a:r>
          </a:p>
          <a:p>
            <a:pPr marL="342900" lvl="0" indent="-342900"/>
            <a:r>
              <a:rPr lang="lv-LV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saturīga brīvā laika </a:t>
            </a:r>
            <a:r>
              <a:rPr lang="lv-LV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pavadīšanu</a:t>
            </a:r>
          </a:p>
          <a:p>
            <a:pPr marL="342900" lvl="0" indent="-342900"/>
            <a:r>
              <a:rPr lang="lv-LV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apģērbu </a:t>
            </a:r>
            <a:r>
              <a:rPr lang="lv-LV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 apavu izvēlē </a:t>
            </a:r>
            <a:r>
              <a:rPr lang="lv-LV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kopšana</a:t>
            </a:r>
          </a:p>
          <a:p>
            <a:pPr marL="342900" lvl="0" indent="-342900"/>
            <a:r>
              <a:rPr lang="lv-LV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budžeta </a:t>
            </a:r>
            <a:r>
              <a:rPr lang="lv-LV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plānošana, naudas lietošana un </a:t>
            </a:r>
            <a:r>
              <a:rPr lang="lv-LV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iepirkšanās </a:t>
            </a:r>
            <a:endParaRPr lang="lv-LV" sz="2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/>
            <a:r>
              <a:rPr lang="lv-LV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galda </a:t>
            </a:r>
            <a:r>
              <a:rPr lang="lv-LV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kultūra un ēdienu </a:t>
            </a:r>
            <a:r>
              <a:rPr lang="lv-LV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pagatavošana </a:t>
            </a:r>
            <a:endParaRPr lang="lv-LV" sz="2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/>
            <a:r>
              <a:rPr lang="lv-LV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saskarsmes prasmes </a:t>
            </a:r>
            <a:endParaRPr lang="lv-LV" sz="2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/>
            <a:r>
              <a:rPr lang="lv-LV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veselība </a:t>
            </a:r>
            <a:r>
              <a:rPr lang="lv-LV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 tās </a:t>
            </a:r>
            <a:r>
              <a:rPr lang="lv-LV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uzturēšana </a:t>
            </a:r>
            <a:endParaRPr lang="lv-LV" sz="2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/>
            <a:r>
              <a:rPr lang="lv-LV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personīgā higiēna</a:t>
            </a:r>
          </a:p>
          <a:p>
            <a:pPr marL="342900" lvl="0" indent="-342900"/>
            <a:r>
              <a:rPr lang="lv-LV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v-LV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mūzikas pulciņa </a:t>
            </a:r>
            <a:r>
              <a:rPr lang="lv-LV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nodarbības</a:t>
            </a:r>
          </a:p>
          <a:p>
            <a:pPr marL="342900" lvl="0" indent="-342900"/>
            <a:r>
              <a:rPr lang="lv-LV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darba prasmes</a:t>
            </a:r>
          </a:p>
          <a:p>
            <a:pPr marL="342900" lvl="0" indent="-342900"/>
            <a:r>
              <a:rPr lang="lv-LV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drošība </a:t>
            </a:r>
            <a:r>
              <a:rPr lang="lv-LV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 </a:t>
            </a:r>
            <a:r>
              <a:rPr lang="lv-LV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mobilitāte</a:t>
            </a:r>
            <a:endParaRPr lang="lv-LV" sz="2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/>
            <a:r>
              <a:rPr lang="lv-LV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Nodrošinām klientiem iespēju apmeklēt </a:t>
            </a:r>
            <a:r>
              <a:rPr lang="lv-LV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sporta nodarbības </a:t>
            </a:r>
            <a:r>
              <a:rPr lang="lv-LV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 deju kustību terapiju </a:t>
            </a:r>
          </a:p>
          <a:p>
            <a:pPr marL="342900" lvl="0" indent="-342900"/>
            <a:r>
              <a:rPr lang="lv-LV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Apmeklējam slimnīcā organizētos kultūras pasākumus</a:t>
            </a:r>
          </a:p>
          <a:p>
            <a:pPr marL="342900" lvl="0" indent="-342900"/>
            <a:r>
              <a:rPr lang="lv-LV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Nodrošinām klientiem iespēju piedalīties  sabiedriskās aktivitātēs ārpus slimnīcas </a:t>
            </a:r>
            <a:r>
              <a:rPr lang="lv-LV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teritorijas</a:t>
            </a:r>
          </a:p>
          <a:p>
            <a:pPr marL="342900" lvl="0" indent="-342900"/>
            <a:r>
              <a:rPr lang="lv-LV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Organizējam sadarbības pasākumus ar citām ilgstošas sociālās aprūpes un sociālās rehabilitācijas institūcijām un dienas centriem</a:t>
            </a:r>
            <a:endParaRPr lang="lv-LV" sz="2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lv-LV" sz="2000" dirty="0"/>
          </a:p>
        </p:txBody>
      </p:sp>
    </p:spTree>
    <p:extLst>
      <p:ext uri="{BB962C8B-B14F-4D97-AF65-F5344CB8AC3E}">
        <p14:creationId xmlns:p14="http://schemas.microsoft.com/office/powerpoint/2010/main" val="358501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200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407624" y="93779"/>
            <a:ext cx="10946176" cy="1349432"/>
          </a:xfrm>
        </p:spPr>
        <p:txBody>
          <a:bodyPr>
            <a:normAutofit/>
          </a:bodyPr>
          <a:lstStyle/>
          <a:p>
            <a:r>
              <a:rPr lang="lv-LV" dirty="0" smtClean="0"/>
              <a:t>Klientu </a:t>
            </a:r>
            <a:r>
              <a:rPr lang="lv-LV" dirty="0"/>
              <a:t>emocionālie </a:t>
            </a:r>
            <a:r>
              <a:rPr lang="lv-LV" dirty="0" smtClean="0"/>
              <a:t>stāvokļi ir dažādi </a:t>
            </a:r>
            <a:br>
              <a:rPr lang="lv-LV" dirty="0" smtClean="0"/>
            </a:br>
            <a:r>
              <a:rPr lang="lv-LV" dirty="0" smtClean="0"/>
              <a:t> </a:t>
            </a:r>
            <a:endParaRPr lang="lv-LV" dirty="0"/>
          </a:p>
        </p:txBody>
      </p:sp>
      <p:pic>
        <p:nvPicPr>
          <p:cNvPr id="5" name="Satura vietturis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2869" y="2919571"/>
            <a:ext cx="2712955" cy="2481287"/>
          </a:xfrm>
          <a:prstGeom prst="rect">
            <a:avLst/>
          </a:prstGeom>
        </p:spPr>
      </p:pic>
      <p:pic>
        <p:nvPicPr>
          <p:cNvPr id="6" name="Attēls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2998" y="93778"/>
            <a:ext cx="2993395" cy="3651821"/>
          </a:xfrm>
          <a:prstGeom prst="rect">
            <a:avLst/>
          </a:prstGeom>
        </p:spPr>
      </p:pic>
      <p:pic>
        <p:nvPicPr>
          <p:cNvPr id="7" name="Attēls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1069" y="4016946"/>
            <a:ext cx="3023878" cy="2542252"/>
          </a:xfrm>
          <a:prstGeom prst="rect">
            <a:avLst/>
          </a:prstGeom>
        </p:spPr>
      </p:pic>
      <p:pic>
        <p:nvPicPr>
          <p:cNvPr id="8" name="Attēls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84375" y="4629699"/>
            <a:ext cx="2200847" cy="2072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2196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700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v-LV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Kopējais skaits, kas regulāri apmeklē vingrošanas nodarbības ir 25 klienti,</a:t>
            </a:r>
            <a:br>
              <a:rPr lang="lv-LV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v-LV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Veselības veicināšanas lekcijas vidēji apmeklē 12- 15 klientiem. </a:t>
            </a:r>
            <a:endParaRPr lang="lv-LV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Satura vietturis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9278" y="2137272"/>
            <a:ext cx="6436243" cy="3861746"/>
          </a:xfrm>
          <a:prstGeom prst="rect">
            <a:avLst/>
          </a:prstGeom>
        </p:spPr>
      </p:pic>
      <p:pic>
        <p:nvPicPr>
          <p:cNvPr id="5" name="Attēls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7442" y="3294611"/>
            <a:ext cx="5382886" cy="3229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359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100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v-LV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Divi mēneši 8 terapijas sesijas, grupā vidēji 6-8 klienti </a:t>
            </a:r>
            <a:endParaRPr lang="lv-LV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Satura vietturis 3"/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195273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700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838200" y="166255"/>
            <a:ext cx="10515600" cy="6691745"/>
          </a:xfrm>
        </p:spPr>
        <p:txBody>
          <a:bodyPr>
            <a:normAutofit/>
          </a:bodyPr>
          <a:lstStyle/>
          <a:p>
            <a:r>
              <a:rPr lang="lv-LV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VSIA </a:t>
            </a:r>
            <a:r>
              <a:rPr lang="lv-LV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«Slimnīca « </a:t>
            </a:r>
            <a:r>
              <a:rPr lang="lv-LV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Ģintermuiža</a:t>
            </a:r>
            <a:r>
              <a:rPr lang="lv-LV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»» </a:t>
            </a:r>
            <a:r>
              <a:rPr lang="lv-LV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2009. gada 29. jūnijā gada  </a:t>
            </a:r>
            <a:r>
              <a:rPr lang="lv-LV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Labklājības </a:t>
            </a:r>
            <a:r>
              <a:rPr lang="lv-LV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ministrijas Sociālo pakalpojumu pārvaldi noslēdza līgumu par Ilgstošas </a:t>
            </a:r>
            <a:r>
              <a:rPr lang="lv-LV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sociālās aprūpes un  sociālās rehabilitācijas pakalpojumu sniegšana pilngadīgām personām ar smagiem garīga rakstura traucējumiem.( I un II grupas invalīdiem</a:t>
            </a:r>
            <a:r>
              <a:rPr lang="lv-LV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lv-LV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lv-LV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v-LV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lv-LV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v-LV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lv-LV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v-LV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lv-LV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v-LV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lv-LV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v-LV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v-LV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2009. gadu 1. jūliju  tika uzņemti 50 klienti </a:t>
            </a:r>
            <a:endParaRPr lang="lv-LV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atura vietturis 2"/>
          <p:cNvSpPr>
            <a:spLocks noGrp="1"/>
          </p:cNvSpPr>
          <p:nvPr>
            <p:ph idx="1"/>
          </p:nvPr>
        </p:nvSpPr>
        <p:spPr>
          <a:xfrm flipV="1">
            <a:off x="838200" y="6176962"/>
            <a:ext cx="10515600" cy="45719"/>
          </a:xfrm>
        </p:spPr>
        <p:txBody>
          <a:bodyPr>
            <a:normAutofit fontScale="25000" lnSpcReduction="20000"/>
          </a:bodyPr>
          <a:lstStyle/>
          <a:p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33568713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100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v-LV" dirty="0"/>
          </a:p>
        </p:txBody>
      </p:sp>
      <p:pic>
        <p:nvPicPr>
          <p:cNvPr id="5" name="Satura vietturis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2509" y="1896605"/>
            <a:ext cx="4572396" cy="2743438"/>
          </a:xfrm>
          <a:prstGeom prst="rect">
            <a:avLst/>
          </a:prstGeom>
        </p:spPr>
      </p:pic>
      <p:pic>
        <p:nvPicPr>
          <p:cNvPr id="6" name="Attēls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124081"/>
            <a:ext cx="4572396" cy="2743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2872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100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v-LV" dirty="0"/>
          </a:p>
        </p:txBody>
      </p:sp>
      <p:pic>
        <p:nvPicPr>
          <p:cNvPr id="4" name="Satura vietturis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9911" y="1818269"/>
            <a:ext cx="5375761" cy="3225457"/>
          </a:xfrm>
          <a:prstGeom prst="rect">
            <a:avLst/>
          </a:prstGeom>
        </p:spPr>
      </p:pic>
      <p:pic>
        <p:nvPicPr>
          <p:cNvPr id="5" name="Attēls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2145" y="2922441"/>
            <a:ext cx="5701145" cy="3416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1033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100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smtClean="0"/>
              <a:t>Sociālās rehabilitācijas nodarbību klientu apmeklējuma vidējie rādītāji  nedēļā</a:t>
            </a:r>
            <a:endParaRPr lang="lv-LV" dirty="0"/>
          </a:p>
        </p:txBody>
      </p:sp>
      <p:graphicFrame>
        <p:nvGraphicFramePr>
          <p:cNvPr id="4" name="Satura vietturis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10226272"/>
              </p:ext>
            </p:extLst>
          </p:nvPr>
        </p:nvGraphicFramePr>
        <p:xfrm>
          <a:off x="1136073" y="1939636"/>
          <a:ext cx="11055927" cy="45027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5452078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900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3999057"/>
          </a:xfrm>
        </p:spPr>
        <p:txBody>
          <a:bodyPr>
            <a:normAutofit/>
          </a:bodyPr>
          <a:lstStyle/>
          <a:p>
            <a:r>
              <a:rPr lang="lv-LV" dirty="0" smtClean="0"/>
              <a:t>Interešu pulciņa audzinātājas, </a:t>
            </a:r>
            <a:r>
              <a:rPr lang="lv-LV" i="1" dirty="0" smtClean="0"/>
              <a:t>Tatjanas Beļavskas</a:t>
            </a:r>
            <a:r>
              <a:rPr lang="lv-LV" dirty="0" smtClean="0"/>
              <a:t>, pavadībā tapušie klientu mākslas darbi.</a:t>
            </a:r>
            <a:endParaRPr lang="lv-LV" dirty="0"/>
          </a:p>
        </p:txBody>
      </p:sp>
      <p:sp>
        <p:nvSpPr>
          <p:cNvPr id="3" name="Satura vietturis 2"/>
          <p:cNvSpPr>
            <a:spLocks noGrp="1"/>
          </p:cNvSpPr>
          <p:nvPr>
            <p:ph idx="1"/>
          </p:nvPr>
        </p:nvSpPr>
        <p:spPr>
          <a:xfrm>
            <a:off x="838200" y="5818909"/>
            <a:ext cx="10515600" cy="358054"/>
          </a:xfrm>
        </p:spPr>
        <p:txBody>
          <a:bodyPr>
            <a:normAutofit fontScale="85000" lnSpcReduction="20000"/>
          </a:bodyPr>
          <a:lstStyle/>
          <a:p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42389485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v-LV"/>
          </a:p>
        </p:txBody>
      </p:sp>
      <p:pic>
        <p:nvPicPr>
          <p:cNvPr id="4" name="Satura vietturis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8497" y="2178164"/>
            <a:ext cx="3263503" cy="4679835"/>
          </a:xfrm>
        </p:spPr>
      </p:pic>
      <p:pic>
        <p:nvPicPr>
          <p:cNvPr id="5" name="Attēls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0217" y="0"/>
            <a:ext cx="3341783" cy="2506337"/>
          </a:xfrm>
          <a:prstGeom prst="rect">
            <a:avLst/>
          </a:prstGeom>
        </p:spPr>
      </p:pic>
      <p:pic>
        <p:nvPicPr>
          <p:cNvPr id="6" name="Attēls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9220" y="0"/>
            <a:ext cx="6059277" cy="4544458"/>
          </a:xfrm>
          <a:prstGeom prst="rect">
            <a:avLst/>
          </a:prstGeom>
        </p:spPr>
      </p:pic>
      <p:pic>
        <p:nvPicPr>
          <p:cNvPr id="7" name="Attēls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2541" y="3613532"/>
            <a:ext cx="4325956" cy="3244467"/>
          </a:xfrm>
          <a:prstGeom prst="rect">
            <a:avLst/>
          </a:prstGeom>
        </p:spPr>
      </p:pic>
      <p:pic>
        <p:nvPicPr>
          <p:cNvPr id="10" name="Attēls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06093"/>
            <a:ext cx="4602541" cy="3451906"/>
          </a:xfrm>
          <a:prstGeom prst="rect">
            <a:avLst/>
          </a:prstGeom>
        </p:spPr>
      </p:pic>
      <p:pic>
        <p:nvPicPr>
          <p:cNvPr id="11" name="Attēls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086"/>
            <a:ext cx="3558448" cy="3415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9743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v-LV"/>
          </a:p>
        </p:txBody>
      </p:sp>
      <p:pic>
        <p:nvPicPr>
          <p:cNvPr id="4" name="Satura vietturis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230477" cy="3172858"/>
          </a:xfrm>
        </p:spPr>
      </p:pic>
      <p:pic>
        <p:nvPicPr>
          <p:cNvPr id="5" name="Attēls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5032" y="-1"/>
            <a:ext cx="4986968" cy="3690651"/>
          </a:xfrm>
          <a:prstGeom prst="rect">
            <a:avLst/>
          </a:prstGeom>
        </p:spPr>
      </p:pic>
      <p:pic>
        <p:nvPicPr>
          <p:cNvPr id="6" name="Attēls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450" y="-2"/>
            <a:ext cx="3209582" cy="2688117"/>
          </a:xfrm>
          <a:prstGeom prst="rect">
            <a:avLst/>
          </a:prstGeom>
        </p:spPr>
      </p:pic>
      <p:pic>
        <p:nvPicPr>
          <p:cNvPr id="7" name="Attēls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6665" y="3591499"/>
            <a:ext cx="4355335" cy="3266501"/>
          </a:xfrm>
          <a:prstGeom prst="rect">
            <a:avLst/>
          </a:prstGeom>
        </p:spPr>
      </p:pic>
      <p:pic>
        <p:nvPicPr>
          <p:cNvPr id="8" name="Attēls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478" y="2518320"/>
            <a:ext cx="3606188" cy="4344623"/>
          </a:xfrm>
          <a:prstGeom prst="rect">
            <a:avLst/>
          </a:prstGeom>
        </p:spPr>
      </p:pic>
      <p:pic>
        <p:nvPicPr>
          <p:cNvPr id="9" name="Attēls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72858"/>
            <a:ext cx="4461831" cy="3685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2024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v-LV"/>
          </a:p>
        </p:txBody>
      </p:sp>
      <p:pic>
        <p:nvPicPr>
          <p:cNvPr id="4" name="Satura vietturis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9663" y="3263747"/>
            <a:ext cx="4792337" cy="3594253"/>
          </a:xfrm>
        </p:spPr>
      </p:pic>
      <p:pic>
        <p:nvPicPr>
          <p:cNvPr id="5" name="Attēls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8193" y="0"/>
            <a:ext cx="4663807" cy="3497855"/>
          </a:xfrm>
          <a:prstGeom prst="rect">
            <a:avLst/>
          </a:prstGeom>
        </p:spPr>
      </p:pic>
      <p:pic>
        <p:nvPicPr>
          <p:cNvPr id="7" name="Attēls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351663" cy="3263747"/>
          </a:xfrm>
          <a:prstGeom prst="rect">
            <a:avLst/>
          </a:prstGeom>
        </p:spPr>
      </p:pic>
      <p:pic>
        <p:nvPicPr>
          <p:cNvPr id="8" name="Attēls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395" y="0"/>
            <a:ext cx="3729210" cy="3615101"/>
          </a:xfrm>
          <a:prstGeom prst="rect">
            <a:avLst/>
          </a:prstGeom>
        </p:spPr>
      </p:pic>
      <p:pic>
        <p:nvPicPr>
          <p:cNvPr id="9" name="Attēls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63747"/>
            <a:ext cx="4792337" cy="3594253"/>
          </a:xfrm>
          <a:prstGeom prst="rect">
            <a:avLst/>
          </a:prstGeom>
        </p:spPr>
      </p:pic>
      <p:pic>
        <p:nvPicPr>
          <p:cNvPr id="10" name="Attēls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889" y="3628872"/>
            <a:ext cx="3910070" cy="3215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0735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ttēls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895385" cy="6858000"/>
          </a:xfrm>
          <a:prstGeom prst="rect">
            <a:avLst/>
          </a:prstGeom>
        </p:spPr>
      </p:pic>
      <p:sp>
        <p:nvSpPr>
          <p:cNvPr id="2" name="Virsrakst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v-LV" dirty="0"/>
          </a:p>
        </p:txBody>
      </p:sp>
      <p:pic>
        <p:nvPicPr>
          <p:cNvPr id="5" name="Satura vietturis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895385" y="0"/>
            <a:ext cx="7296615" cy="3733307"/>
          </a:xfrm>
          <a:prstGeom prst="rect">
            <a:avLst/>
          </a:prstGeom>
        </p:spPr>
      </p:pic>
      <p:pic>
        <p:nvPicPr>
          <p:cNvPr id="6" name="Attēls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5384" y="3485419"/>
            <a:ext cx="7296615" cy="3372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6885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100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lv-LV" dirty="0" smtClean="0"/>
              <a:t>komandai </a:t>
            </a:r>
            <a:r>
              <a:rPr lang="lv-LV" dirty="0"/>
              <a:t>ir spēks </a:t>
            </a:r>
            <a:br>
              <a:rPr lang="lv-LV" dirty="0"/>
            </a:br>
            <a:r>
              <a:rPr lang="lv-LV" dirty="0" smtClean="0"/>
              <a:t>Paldies</a:t>
            </a:r>
            <a:r>
              <a:rPr lang="lv-LV" dirty="0"/>
              <a:t>! </a:t>
            </a:r>
            <a:br>
              <a:rPr lang="lv-LV" dirty="0"/>
            </a:br>
            <a:endParaRPr lang="lv-LV" dirty="0"/>
          </a:p>
        </p:txBody>
      </p:sp>
      <p:sp>
        <p:nvSpPr>
          <p:cNvPr id="3" name="Satura vietturis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lv-LV" sz="6000" dirty="0" smtClean="0"/>
              <a:t>                                                                               </a:t>
            </a:r>
          </a:p>
          <a:p>
            <a:pPr marL="0" indent="0" algn="ctr">
              <a:buNone/>
            </a:pPr>
            <a:endParaRPr lang="lv-LV" sz="6000" dirty="0"/>
          </a:p>
          <a:p>
            <a:pPr marL="0" indent="0" algn="ctr">
              <a:buNone/>
            </a:pPr>
            <a:r>
              <a:rPr lang="lv-LV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komandā ir spēks </a:t>
            </a:r>
          </a:p>
          <a:p>
            <a:pPr marL="0" indent="0" algn="ctr">
              <a:buNone/>
            </a:pPr>
            <a:r>
              <a:rPr lang="lv-LV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Paldies! </a:t>
            </a:r>
            <a:endParaRPr lang="lv-LV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Attēls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3562" y="1459461"/>
            <a:ext cx="6318589" cy="3550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7779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800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pakšvirsraksts 2"/>
          <p:cNvSpPr>
            <a:spLocks noGrp="1"/>
          </p:cNvSpPr>
          <p:nvPr>
            <p:ph type="subTitle" idx="1"/>
          </p:nvPr>
        </p:nvSpPr>
        <p:spPr>
          <a:xfrm>
            <a:off x="968375" y="1438836"/>
            <a:ext cx="10461624" cy="5419164"/>
          </a:xfrm>
        </p:spPr>
        <p:txBody>
          <a:bodyPr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lv-LV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Iepirkumā uzvarēja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lv-LV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2015. gada. 18 martā ar Labklājības Ministriju noslēdzām Līgumu par ilgstošas sociālās aprūpes un sociālās rehabilitācijas pakalpojumu sniegšanu pilngadīgām personām ar smagiem garīga rakstura traucējumiem, lai sniegtu pakalpojumu papildus 50 klientiem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lv-LV" sz="20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2015.gada </a:t>
            </a:r>
            <a:r>
              <a:rPr lang="lv-LV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10. aprīlī tika atvērtas </a:t>
            </a:r>
            <a:r>
              <a:rPr lang="lv-LV" sz="20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50 gultas</a:t>
            </a:r>
          </a:p>
          <a:p>
            <a:pPr algn="l"/>
            <a:endParaRPr lang="lv-LV" sz="2000" b="1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lv-LV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     </a:t>
            </a:r>
            <a:endParaRPr lang="lv-LV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Virsraksts 1"/>
          <p:cNvSpPr>
            <a:spLocks noGrp="1"/>
          </p:cNvSpPr>
          <p:nvPr>
            <p:ph type="ctrTitle"/>
          </p:nvPr>
        </p:nvSpPr>
        <p:spPr>
          <a:xfrm>
            <a:off x="968375" y="0"/>
            <a:ext cx="10098088" cy="1600200"/>
          </a:xfrm>
        </p:spPr>
        <p:txBody>
          <a:bodyPr>
            <a:no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lv-LV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VSIA «Slimnīca « </a:t>
            </a:r>
            <a:r>
              <a:rPr lang="lv-LV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Ģintermuiža</a:t>
            </a:r>
            <a:r>
              <a:rPr lang="lv-LV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»»</a:t>
            </a:r>
            <a:r>
              <a:rPr lang="lv-LV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piedalījās</a:t>
            </a:r>
            <a:r>
              <a:rPr lang="lv-LV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2014. gada 3.jūnījā Labklājības Ministrijas izsludinātajā iepirkumā - Ilgstošas sociālās aprūpes un  sociālās rehabilitācijas pakalpojumu sniegšana pilngadīgām personām ar smagiem garīga rakstura traucējumiem.( I un II grupas invalīdiem) 2015 – 2016 gadam</a:t>
            </a:r>
            <a:br>
              <a:rPr lang="lv-LV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lv-LV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Diagramma 6"/>
          <p:cNvGraphicFramePr/>
          <p:nvPr>
            <p:extLst>
              <p:ext uri="{D42A27DB-BD31-4B8C-83A1-F6EECF244321}">
                <p14:modId xmlns:p14="http://schemas.microsoft.com/office/powerpoint/2010/main" val="4268559644"/>
              </p:ext>
            </p:extLst>
          </p:nvPr>
        </p:nvGraphicFramePr>
        <p:xfrm>
          <a:off x="517079" y="3527341"/>
          <a:ext cx="3657596" cy="23734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Diagramma 5"/>
          <p:cNvGraphicFramePr/>
          <p:nvPr>
            <p:extLst>
              <p:ext uri="{D42A27DB-BD31-4B8C-83A1-F6EECF244321}">
                <p14:modId xmlns:p14="http://schemas.microsoft.com/office/powerpoint/2010/main" val="3337419684"/>
              </p:ext>
            </p:extLst>
          </p:nvPr>
        </p:nvGraphicFramePr>
        <p:xfrm>
          <a:off x="7557245" y="4410634"/>
          <a:ext cx="3563470" cy="22322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922337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600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pakšvirsraksts 2"/>
          <p:cNvSpPr>
            <a:spLocks noGrp="1"/>
          </p:cNvSpPr>
          <p:nvPr>
            <p:ph type="subTitle" idx="1"/>
          </p:nvPr>
        </p:nvSpPr>
        <p:spPr>
          <a:xfrm>
            <a:off x="968375" y="1438836"/>
            <a:ext cx="10461624" cy="5419164"/>
          </a:xfrm>
        </p:spPr>
        <p:txBody>
          <a:bodyPr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lv-LV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Iepirkumā uzvarēja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lv-LV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2017. gada. 31. janvārī ar Labklājības Ministriju noslēdzām Līgumu par ilgstošas sociālās aprūpes un sociālās rehabilitācijas pakalpojumu sniegšanu pilngadīgām personām ar smagiem garīga rakstura traucējumiem</a:t>
            </a:r>
            <a:r>
              <a:rPr lang="lv-LV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lv-LV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lv-LV" sz="20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2016</a:t>
            </a:r>
            <a:r>
              <a:rPr lang="lv-LV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gadā iestājušies un izstājušies klienti         </a:t>
            </a:r>
            <a:endParaRPr lang="lv-LV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Virsraksts 1"/>
          <p:cNvSpPr>
            <a:spLocks noGrp="1"/>
          </p:cNvSpPr>
          <p:nvPr>
            <p:ph type="ctrTitle"/>
          </p:nvPr>
        </p:nvSpPr>
        <p:spPr>
          <a:xfrm>
            <a:off x="968375" y="0"/>
            <a:ext cx="10098088" cy="1600200"/>
          </a:xfrm>
        </p:spPr>
        <p:txBody>
          <a:bodyPr>
            <a:no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lv-LV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VSIA «Slimnīca « </a:t>
            </a:r>
            <a:r>
              <a:rPr lang="lv-LV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Ģintermuiža</a:t>
            </a:r>
            <a:r>
              <a:rPr lang="lv-LV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»»</a:t>
            </a:r>
            <a:r>
              <a:rPr lang="lv-LV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v-LV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piedalījās atkārtoti </a:t>
            </a:r>
            <a:r>
              <a:rPr lang="lv-LV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Labklājības Ministrijas izsludinātajā iepirkumā - Ilgstošas sociālās aprūpes un  sociālās rehabilitācijas pakalpojumu sniegšana pilngadīgām personām ar smagiem garīga rakstura traucējumiem.( I un II grupas invalīdiem) 2017 – 2018 gadam</a:t>
            </a:r>
            <a:br>
              <a:rPr lang="lv-LV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lv-LV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Attēls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211" y="3141009"/>
            <a:ext cx="3999323" cy="2834886"/>
          </a:xfrm>
          <a:prstGeom prst="rect">
            <a:avLst/>
          </a:prstGeom>
        </p:spPr>
      </p:pic>
      <p:pic>
        <p:nvPicPr>
          <p:cNvPr id="5" name="Attēls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7419" y="3141009"/>
            <a:ext cx="4834547" cy="3542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27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v-LV"/>
          </a:p>
        </p:txBody>
      </p:sp>
      <p:pic>
        <p:nvPicPr>
          <p:cNvPr id="4" name="Satura vietturis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265688"/>
            <a:ext cx="12191999" cy="8419523"/>
          </a:xfrm>
        </p:spPr>
      </p:pic>
      <p:pic>
        <p:nvPicPr>
          <p:cNvPr id="5" name="Satura vietturis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254671"/>
            <a:ext cx="12191999" cy="8419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81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800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v-LV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Ilgstošas sociālās aprūpes un sociālās rehabilitācijas nodaļā uz </a:t>
            </a:r>
            <a:r>
              <a:rPr lang="lv-LV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2017.gada </a:t>
            </a:r>
            <a:r>
              <a:rPr lang="lv-LV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aprīļa mēnesi kopējā  darbinieku slodze ir 48,5, 52 darbinieki </a:t>
            </a:r>
          </a:p>
        </p:txBody>
      </p:sp>
      <p:pic>
        <p:nvPicPr>
          <p:cNvPr id="9" name="Satura vietturis 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11946" y="2746662"/>
            <a:ext cx="2572362" cy="565058"/>
          </a:xfrm>
          <a:prstGeom prst="rect">
            <a:avLst/>
          </a:prstGeom>
        </p:spPr>
      </p:pic>
      <p:sp>
        <p:nvSpPr>
          <p:cNvPr id="5" name="Taisnstūris 4"/>
          <p:cNvSpPr/>
          <p:nvPr/>
        </p:nvSpPr>
        <p:spPr>
          <a:xfrm>
            <a:off x="4682836" y="1488210"/>
            <a:ext cx="2230582" cy="33741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lv-LV" dirty="0" smtClean="0"/>
              <a:t>Valdes loceklis </a:t>
            </a:r>
            <a:endParaRPr lang="lv-LV" dirty="0"/>
          </a:p>
        </p:txBody>
      </p:sp>
      <p:sp>
        <p:nvSpPr>
          <p:cNvPr id="6" name="Taisnstūris 5"/>
          <p:cNvSpPr/>
          <p:nvPr/>
        </p:nvSpPr>
        <p:spPr>
          <a:xfrm>
            <a:off x="4682836" y="2071398"/>
            <a:ext cx="2230582" cy="42949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lv-LV" dirty="0" err="1" smtClean="0"/>
              <a:t>Virsārsts</a:t>
            </a:r>
            <a:endParaRPr lang="lv-LV" dirty="0"/>
          </a:p>
        </p:txBody>
      </p:sp>
      <p:cxnSp>
        <p:nvCxnSpPr>
          <p:cNvPr id="8" name="Taisns bultveida savienotājs 7"/>
          <p:cNvCxnSpPr>
            <a:stCxn id="5" idx="2"/>
            <a:endCxn id="6" idx="0"/>
          </p:cNvCxnSpPr>
          <p:nvPr/>
        </p:nvCxnSpPr>
        <p:spPr>
          <a:xfrm>
            <a:off x="5798127" y="1825625"/>
            <a:ext cx="0" cy="24577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Taisns savienotājs 14"/>
          <p:cNvCxnSpPr/>
          <p:nvPr/>
        </p:nvCxnSpPr>
        <p:spPr>
          <a:xfrm>
            <a:off x="7084308" y="3311720"/>
            <a:ext cx="320961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Taisns savienotājs 16"/>
          <p:cNvCxnSpPr/>
          <p:nvPr/>
        </p:nvCxnSpPr>
        <p:spPr>
          <a:xfrm flipH="1">
            <a:off x="1163782" y="3311720"/>
            <a:ext cx="334816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Attēls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728" y="3550614"/>
            <a:ext cx="2383743" cy="652329"/>
          </a:xfrm>
          <a:prstGeom prst="rect">
            <a:avLst/>
          </a:prstGeom>
        </p:spPr>
      </p:pic>
      <p:pic>
        <p:nvPicPr>
          <p:cNvPr id="19" name="Attēls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830" y="4316601"/>
            <a:ext cx="2328874" cy="768163"/>
          </a:xfrm>
          <a:prstGeom prst="rect">
            <a:avLst/>
          </a:prstGeom>
        </p:spPr>
      </p:pic>
      <p:pic>
        <p:nvPicPr>
          <p:cNvPr id="23" name="Attēls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728" y="5171647"/>
            <a:ext cx="2322777" cy="676715"/>
          </a:xfrm>
          <a:prstGeom prst="rect">
            <a:avLst/>
          </a:prstGeom>
        </p:spPr>
      </p:pic>
      <p:pic>
        <p:nvPicPr>
          <p:cNvPr id="24" name="Attēls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37864" y="3619085"/>
            <a:ext cx="2377646" cy="530398"/>
          </a:xfrm>
          <a:prstGeom prst="rect">
            <a:avLst/>
          </a:prstGeom>
        </p:spPr>
      </p:pic>
      <p:pic>
        <p:nvPicPr>
          <p:cNvPr id="25" name="Attēls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37864" y="4357352"/>
            <a:ext cx="2597121" cy="506012"/>
          </a:xfrm>
          <a:prstGeom prst="rect">
            <a:avLst/>
          </a:prstGeom>
        </p:spPr>
      </p:pic>
      <p:pic>
        <p:nvPicPr>
          <p:cNvPr id="26" name="Attēls 2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43960" y="4948205"/>
            <a:ext cx="2591025" cy="493819"/>
          </a:xfrm>
          <a:prstGeom prst="rect">
            <a:avLst/>
          </a:prstGeom>
        </p:spPr>
      </p:pic>
      <p:pic>
        <p:nvPicPr>
          <p:cNvPr id="27" name="Attēls 2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43960" y="5442024"/>
            <a:ext cx="2591025" cy="499915"/>
          </a:xfrm>
          <a:prstGeom prst="rect">
            <a:avLst/>
          </a:prstGeom>
        </p:spPr>
      </p:pic>
      <p:pic>
        <p:nvPicPr>
          <p:cNvPr id="28" name="Attēls 2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37864" y="5941939"/>
            <a:ext cx="2591025" cy="493819"/>
          </a:xfrm>
          <a:prstGeom prst="rect">
            <a:avLst/>
          </a:prstGeom>
        </p:spPr>
      </p:pic>
      <p:pic>
        <p:nvPicPr>
          <p:cNvPr id="29" name="Attēls 2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323664" y="3561040"/>
            <a:ext cx="2365453" cy="560881"/>
          </a:xfrm>
          <a:prstGeom prst="rect">
            <a:avLst/>
          </a:prstGeom>
        </p:spPr>
      </p:pic>
      <p:pic>
        <p:nvPicPr>
          <p:cNvPr id="30" name="Attēls 2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244408" y="4311851"/>
            <a:ext cx="2523963" cy="499915"/>
          </a:xfrm>
          <a:prstGeom prst="rect">
            <a:avLst/>
          </a:prstGeom>
        </p:spPr>
      </p:pic>
      <p:pic>
        <p:nvPicPr>
          <p:cNvPr id="31" name="Attēls 3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280987" y="4858614"/>
            <a:ext cx="2450804" cy="506012"/>
          </a:xfrm>
          <a:prstGeom prst="rect">
            <a:avLst/>
          </a:prstGeom>
        </p:spPr>
      </p:pic>
      <p:pic>
        <p:nvPicPr>
          <p:cNvPr id="33" name="Attēls 3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534333" y="3550614"/>
            <a:ext cx="2017951" cy="695004"/>
          </a:xfrm>
          <a:prstGeom prst="rect">
            <a:avLst/>
          </a:prstGeom>
        </p:spPr>
      </p:pic>
      <p:pic>
        <p:nvPicPr>
          <p:cNvPr id="34" name="Attēls 33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577793" y="4518200"/>
            <a:ext cx="2011854" cy="493819"/>
          </a:xfrm>
          <a:prstGeom prst="rect">
            <a:avLst/>
          </a:prstGeom>
        </p:spPr>
      </p:pic>
      <p:cxnSp>
        <p:nvCxnSpPr>
          <p:cNvPr id="36" name="Taisns bultveida savienotājs 35"/>
          <p:cNvCxnSpPr/>
          <p:nvPr/>
        </p:nvCxnSpPr>
        <p:spPr>
          <a:xfrm>
            <a:off x="10543308" y="4155610"/>
            <a:ext cx="3049" cy="3625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Taisns bultveida savienotājs 38"/>
          <p:cNvCxnSpPr/>
          <p:nvPr/>
        </p:nvCxnSpPr>
        <p:spPr>
          <a:xfrm>
            <a:off x="10293927" y="3311720"/>
            <a:ext cx="0" cy="2388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Taisns bultveida savienotājs 40"/>
          <p:cNvCxnSpPr/>
          <p:nvPr/>
        </p:nvCxnSpPr>
        <p:spPr>
          <a:xfrm>
            <a:off x="7703127" y="3311720"/>
            <a:ext cx="3431" cy="2220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Taisns bultveida savienotājs 43"/>
          <p:cNvCxnSpPr/>
          <p:nvPr/>
        </p:nvCxnSpPr>
        <p:spPr>
          <a:xfrm>
            <a:off x="7703127" y="4121921"/>
            <a:ext cx="0" cy="1946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Taisns bultveida savienotājs 45"/>
          <p:cNvCxnSpPr/>
          <p:nvPr/>
        </p:nvCxnSpPr>
        <p:spPr>
          <a:xfrm>
            <a:off x="7703127" y="4700682"/>
            <a:ext cx="0" cy="2475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Taisns bultveida savienotājs 47"/>
          <p:cNvCxnSpPr/>
          <p:nvPr/>
        </p:nvCxnSpPr>
        <p:spPr>
          <a:xfrm>
            <a:off x="7675418" y="5275429"/>
            <a:ext cx="0" cy="3101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Taisns bultveida savienotājs 49"/>
          <p:cNvCxnSpPr/>
          <p:nvPr/>
        </p:nvCxnSpPr>
        <p:spPr>
          <a:xfrm>
            <a:off x="3893127" y="3311720"/>
            <a:ext cx="0" cy="2493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Taisns bultveida savienotājs 51"/>
          <p:cNvCxnSpPr/>
          <p:nvPr/>
        </p:nvCxnSpPr>
        <p:spPr>
          <a:xfrm>
            <a:off x="3893127" y="4146435"/>
            <a:ext cx="0" cy="22125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Taisns bultveida savienotājs 53"/>
          <p:cNvCxnSpPr/>
          <p:nvPr/>
        </p:nvCxnSpPr>
        <p:spPr>
          <a:xfrm>
            <a:off x="3851404" y="4824443"/>
            <a:ext cx="0" cy="1875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Taisns bultveida savienotājs 55"/>
          <p:cNvCxnSpPr/>
          <p:nvPr/>
        </p:nvCxnSpPr>
        <p:spPr>
          <a:xfrm>
            <a:off x="3893127" y="5350184"/>
            <a:ext cx="0" cy="1550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Taisns bultveida savienotājs 57"/>
          <p:cNvCxnSpPr/>
          <p:nvPr/>
        </p:nvCxnSpPr>
        <p:spPr>
          <a:xfrm>
            <a:off x="3893127" y="5848362"/>
            <a:ext cx="0" cy="935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Taisns bultveida savienotājs 59"/>
          <p:cNvCxnSpPr/>
          <p:nvPr/>
        </p:nvCxnSpPr>
        <p:spPr>
          <a:xfrm>
            <a:off x="1163782" y="3311720"/>
            <a:ext cx="0" cy="2220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Taisns bultveida savienotājs 61"/>
          <p:cNvCxnSpPr>
            <a:stCxn id="18" idx="2"/>
          </p:cNvCxnSpPr>
          <p:nvPr/>
        </p:nvCxnSpPr>
        <p:spPr>
          <a:xfrm flipH="1">
            <a:off x="1371599" y="4202943"/>
            <a:ext cx="1" cy="23889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Taisns bultveida savienotājs 63"/>
          <p:cNvCxnSpPr/>
          <p:nvPr/>
        </p:nvCxnSpPr>
        <p:spPr>
          <a:xfrm>
            <a:off x="1190670" y="4948205"/>
            <a:ext cx="0" cy="22344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aisnstūris 66"/>
          <p:cNvSpPr/>
          <p:nvPr/>
        </p:nvSpPr>
        <p:spPr>
          <a:xfrm>
            <a:off x="6564279" y="5607428"/>
            <a:ext cx="2124837" cy="348025"/>
          </a:xfrm>
          <a:prstGeom prst="rect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lv-LV" dirty="0" smtClean="0"/>
              <a:t>Aprūpētāji 25</a:t>
            </a:r>
            <a:endParaRPr lang="lv-LV" dirty="0"/>
          </a:p>
        </p:txBody>
      </p:sp>
      <p:cxnSp>
        <p:nvCxnSpPr>
          <p:cNvPr id="69" name="Taisns bultveida savienotājs 68"/>
          <p:cNvCxnSpPr>
            <a:stCxn id="6" idx="2"/>
            <a:endCxn id="9" idx="0"/>
          </p:cNvCxnSpPr>
          <p:nvPr/>
        </p:nvCxnSpPr>
        <p:spPr>
          <a:xfrm>
            <a:off x="5798127" y="2500889"/>
            <a:ext cx="0" cy="24577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51176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61893"/>
          </a:xfrm>
        </p:spPr>
        <p:txBody>
          <a:bodyPr/>
          <a:lstStyle/>
          <a:p>
            <a:r>
              <a:rPr lang="lv-LV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Klientu sadalījums pēc vecuma grupām</a:t>
            </a:r>
            <a:endParaRPr lang="lv-LV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atura vietturis 2"/>
          <p:cNvSpPr>
            <a:spLocks noGrp="1"/>
          </p:cNvSpPr>
          <p:nvPr>
            <p:ph idx="1"/>
          </p:nvPr>
        </p:nvSpPr>
        <p:spPr>
          <a:xfrm>
            <a:off x="389966" y="4921625"/>
            <a:ext cx="10963834" cy="1255338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lv-LV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Statistikas dati  norāda,  ka 2015. gadā sieviešu vidējais vecums ir  64.9 gadi un vīriešu vidējais vecums 54.1 gadi </a:t>
            </a:r>
          </a:p>
          <a:p>
            <a:pPr marL="0" indent="0">
              <a:buNone/>
            </a:pPr>
            <a:r>
              <a:rPr lang="lv-LV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Statistikas dati  norāda,  ka 2016. gadā  sieviešu vidējais vecums ir  63.4 gadi un vīriešu vidējais vecums 52.4 gadi  </a:t>
            </a:r>
            <a:endParaRPr lang="lv-LV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Diagramma 8"/>
          <p:cNvGraphicFramePr/>
          <p:nvPr>
            <p:extLst>
              <p:ext uri="{D42A27DB-BD31-4B8C-83A1-F6EECF244321}">
                <p14:modId xmlns:p14="http://schemas.microsoft.com/office/powerpoint/2010/main" val="4111708513"/>
              </p:ext>
            </p:extLst>
          </p:nvPr>
        </p:nvGraphicFramePr>
        <p:xfrm>
          <a:off x="6206835" y="1666825"/>
          <a:ext cx="5361709" cy="30149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4" name="Attēls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966" y="1427018"/>
            <a:ext cx="5578323" cy="3218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927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v-LV" dirty="0"/>
          </a:p>
        </p:txBody>
      </p:sp>
      <p:graphicFrame>
        <p:nvGraphicFramePr>
          <p:cNvPr id="8" name="Satura vietturis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77479843"/>
              </p:ext>
            </p:extLst>
          </p:nvPr>
        </p:nvGraphicFramePr>
        <p:xfrm>
          <a:off x="658091" y="1690688"/>
          <a:ext cx="5437909" cy="33698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3" name="Diagramma 12"/>
          <p:cNvGraphicFramePr/>
          <p:nvPr>
            <p:extLst>
              <p:ext uri="{D42A27DB-BD31-4B8C-83A1-F6EECF244321}">
                <p14:modId xmlns:p14="http://schemas.microsoft.com/office/powerpoint/2010/main" val="791639595"/>
              </p:ext>
            </p:extLst>
          </p:nvPr>
        </p:nvGraphicFramePr>
        <p:xfrm>
          <a:off x="6622471" y="2799485"/>
          <a:ext cx="5140037" cy="36982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4552073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400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483051"/>
          </a:xfrm>
        </p:spPr>
        <p:txBody>
          <a:bodyPr>
            <a:normAutofit/>
          </a:bodyPr>
          <a:lstStyle/>
          <a:p>
            <a:pPr algn="ctr"/>
            <a:r>
              <a:rPr lang="lv-LV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Ilgstošas sociālās aprūpes un sociālās rehabilitācijas pakalpojumu 2017. gada aprīļa  mēnesī saņem 100 personas.</a:t>
            </a:r>
            <a:br>
              <a:rPr lang="lv-LV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lv-LV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0" name="Diagramma 19"/>
          <p:cNvGraphicFramePr/>
          <p:nvPr>
            <p:extLst>
              <p:ext uri="{D42A27DB-BD31-4B8C-83A1-F6EECF244321}">
                <p14:modId xmlns:p14="http://schemas.microsoft.com/office/powerpoint/2010/main" val="3773771468"/>
              </p:ext>
            </p:extLst>
          </p:nvPr>
        </p:nvGraphicFramePr>
        <p:xfrm>
          <a:off x="6486236" y="2730160"/>
          <a:ext cx="5248563" cy="36706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Satura vietturis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83496407"/>
              </p:ext>
            </p:extLst>
          </p:nvPr>
        </p:nvGraphicFramePr>
        <p:xfrm>
          <a:off x="436419" y="2518352"/>
          <a:ext cx="4717472" cy="27463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365977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dizain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dizain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dizain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dizain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dizain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647</TotalTime>
  <Words>637</Words>
  <Application>Microsoft Office PowerPoint</Application>
  <PresentationFormat>Pielāgots</PresentationFormat>
  <Paragraphs>87</Paragraphs>
  <Slides>28</Slides>
  <Notes>0</Notes>
  <HiddenSlides>0</HiddenSlides>
  <MMClips>0</MMClips>
  <ScaleCrop>false</ScaleCrop>
  <HeadingPairs>
    <vt:vector size="4" baseType="variant">
      <vt:variant>
        <vt:lpstr>Dizains</vt:lpstr>
      </vt:variant>
      <vt:variant>
        <vt:i4>5</vt:i4>
      </vt:variant>
      <vt:variant>
        <vt:lpstr>Slaidu virsraksti</vt:lpstr>
      </vt:variant>
      <vt:variant>
        <vt:i4>28</vt:i4>
      </vt:variant>
    </vt:vector>
  </HeadingPairs>
  <TitlesOfParts>
    <vt:vector size="33" baseType="lpstr">
      <vt:lpstr>Office dizains</vt:lpstr>
      <vt:lpstr>1_Office dizains</vt:lpstr>
      <vt:lpstr>2_Office dizains</vt:lpstr>
      <vt:lpstr>3_Office dizains</vt:lpstr>
      <vt:lpstr>4_Office dizains</vt:lpstr>
      <vt:lpstr>VSIA «Slimnīcas « Ģintermuiža»» Ilgstošas sociālās aprūpes un sociālās rehabilitācijas nodaļas  aprūpes un sociālās rehabilitācijas darba process. </vt:lpstr>
      <vt:lpstr>    VSIA «Slimnīca « Ģintermuiža»» 2009. gada 29. jūnijā gada  Labklājības ministrijas Sociālo pakalpojumu pārvaldi noslēdza līgumu par Ilgstošas sociālās aprūpes un  sociālās rehabilitācijas pakalpojumu sniegšana pilngadīgām personām ar smagiem garīga rakstura traucējumiem.( I un II grupas invalīdiem)      2009. gadu 1. jūliju  tika uzņemti 50 klienti </vt:lpstr>
      <vt:lpstr>VSIA «Slimnīca « Ģintermuiža»» piedalījās 2014. gada 3.jūnījā Labklājības Ministrijas izsludinātajā iepirkumā - Ilgstošas sociālās aprūpes un  sociālās rehabilitācijas pakalpojumu sniegšana pilngadīgām personām ar smagiem garīga rakstura traucējumiem.( I un II grupas invalīdiem) 2015 – 2016 gadam </vt:lpstr>
      <vt:lpstr>VSIA «Slimnīca « Ģintermuiža»» piedalījās atkārtoti  Labklājības Ministrijas izsludinātajā iepirkumā - Ilgstošas sociālās aprūpes un  sociālās rehabilitācijas pakalpojumu sniegšana pilngadīgām personām ar smagiem garīga rakstura traucējumiem.( I un II grupas invalīdiem) 2017 – 2018 gadam </vt:lpstr>
      <vt:lpstr>PowerPoint prezentācija</vt:lpstr>
      <vt:lpstr>Ilgstošas sociālās aprūpes un sociālās rehabilitācijas nodaļā uz 2017.gada aprīļa mēnesi kopējā  darbinieku slodze ir 48,5, 52 darbinieki </vt:lpstr>
      <vt:lpstr>Klientu sadalījums pēc vecuma grupām</vt:lpstr>
      <vt:lpstr>PowerPoint prezentācija</vt:lpstr>
      <vt:lpstr>Ilgstošas sociālās aprūpes un sociālās rehabilitācijas pakalpojumu 2017. gada aprīļa  mēnesī saņem 100 personas. </vt:lpstr>
      <vt:lpstr>Klientu sadalījums pēc slimības diagnozēm</vt:lpstr>
      <vt:lpstr>Ilgstošas sociālās aprūpes un sociālās rehabilitācijas pakalpojumu 2017. gada aprīļa  mēnesī saņem 100 personas. </vt:lpstr>
      <vt:lpstr>Komandas darbs</vt:lpstr>
      <vt:lpstr>Klientu funkcionālo spēju izvērtēšanas procesu norise</vt:lpstr>
      <vt:lpstr>Funkcionālo spēju izvērtējums</vt:lpstr>
      <vt:lpstr>Klientu sadalījums pēc aprūpes līmeņiem  </vt:lpstr>
      <vt:lpstr>Nodrošinām klientiem  sociālo rehabilitāciju </vt:lpstr>
      <vt:lpstr>Klientu emocionālie stāvokļi ir dažādi   </vt:lpstr>
      <vt:lpstr>Kopējais skaits, kas regulāri apmeklē vingrošanas nodarbības ir 25 klienti, Veselības veicināšanas lekcijas vidēji apmeklē 12- 15 klientiem. </vt:lpstr>
      <vt:lpstr>Divi mēneši 8 terapijas sesijas, grupā vidēji 6-8 klienti </vt:lpstr>
      <vt:lpstr>PowerPoint prezentācija</vt:lpstr>
      <vt:lpstr>PowerPoint prezentācija</vt:lpstr>
      <vt:lpstr>Sociālās rehabilitācijas nodarbību klientu apmeklējuma vidējie rādītāji  nedēļā</vt:lpstr>
      <vt:lpstr>Interešu pulciņa audzinātājas, Tatjanas Beļavskas, pavadībā tapušie klientu mākslas darbi.</vt:lpstr>
      <vt:lpstr>PowerPoint prezentācija</vt:lpstr>
      <vt:lpstr>PowerPoint prezentācija</vt:lpstr>
      <vt:lpstr>PowerPoint prezentācija</vt:lpstr>
      <vt:lpstr>PowerPoint prezentācija</vt:lpstr>
      <vt:lpstr>komandai ir spēks  Paldies! 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VSIA «Slimnīcas « Ģintermuiža»» Ilgstošas sociālās aprūpes un sociālās rehabilitācijas nodaļas  darba process un plānotās inovācijas sociālās aprūpes un sociālās rehabilitācijas darbā.</dc:title>
  <dc:creator>Evija Anča</dc:creator>
  <cp:lastModifiedBy>Una Lapskalna</cp:lastModifiedBy>
  <cp:revision>42</cp:revision>
  <dcterms:created xsi:type="dcterms:W3CDTF">2017-04-05T11:05:19Z</dcterms:created>
  <dcterms:modified xsi:type="dcterms:W3CDTF">2017-04-18T12:49:00Z</dcterms:modified>
</cp:coreProperties>
</file>